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57" r:id="rId3"/>
    <p:sldId id="295" r:id="rId4"/>
    <p:sldId id="294" r:id="rId5"/>
    <p:sldId id="319" r:id="rId6"/>
    <p:sldId id="314" r:id="rId7"/>
    <p:sldId id="315" r:id="rId8"/>
    <p:sldId id="316" r:id="rId9"/>
    <p:sldId id="317" r:id="rId10"/>
    <p:sldId id="318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61AEA32-AD99-41D2-BF82-62E1A96B3207}" type="datetimeFigureOut">
              <a:rPr lang="pt-BR" smtClean="0"/>
              <a:pPr/>
              <a:t>04/04/2017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C16323-DA85-4909-B1E4-275329FBD0B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pt-BR" sz="3600" dirty="0" smtClean="0"/>
          </a:p>
          <a:p>
            <a:pPr algn="ctr">
              <a:buNone/>
            </a:pPr>
            <a:endParaRPr lang="pt-BR" sz="3600" dirty="0" smtClean="0"/>
          </a:p>
          <a:p>
            <a:pPr algn="ctr">
              <a:buNone/>
            </a:pPr>
            <a:r>
              <a:rPr lang="pt-BR" sz="3600" dirty="0" smtClean="0"/>
              <a:t>Alessandro Maia Ceia</a:t>
            </a:r>
          </a:p>
          <a:p>
            <a:pPr algn="ctr">
              <a:buNone/>
            </a:pPr>
            <a:endParaRPr lang="pt-BR" sz="2400" dirty="0" smtClean="0"/>
          </a:p>
          <a:p>
            <a:pPr algn="ctr">
              <a:buNone/>
            </a:pPr>
            <a:endParaRPr lang="pt-BR" sz="2400" dirty="0" smtClean="0"/>
          </a:p>
          <a:p>
            <a:pPr algn="ctr">
              <a:buNone/>
            </a:pPr>
            <a:endParaRPr lang="pt-BR" sz="3200" dirty="0" smtClean="0"/>
          </a:p>
          <a:p>
            <a:pPr algn="ctr">
              <a:buNone/>
            </a:pPr>
            <a:r>
              <a:rPr lang="pt-BR" sz="3200" dirty="0" smtClean="0"/>
              <a:t>Disciplina: Fundamentos de Eletricidade</a:t>
            </a:r>
          </a:p>
          <a:p>
            <a:pPr algn="ctr">
              <a:buNone/>
            </a:pPr>
            <a:r>
              <a:rPr lang="pt-BR" sz="3200" dirty="0" smtClean="0"/>
              <a:t>5ª Aula</a:t>
            </a:r>
            <a:endParaRPr lang="pt-BR" sz="32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000" dirty="0" smtClean="0"/>
              <a:t>Faculdade SENAI – Curso de Automação Industrial</a:t>
            </a:r>
            <a:endParaRPr lang="pt-BR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827584" y="476672"/>
            <a:ext cx="741682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 smtClean="0"/>
              <a:t>Leis de </a:t>
            </a:r>
            <a:r>
              <a:rPr lang="pt-BR" sz="3200" b="1" dirty="0" err="1" smtClean="0"/>
              <a:t>Kirchhoff</a:t>
            </a:r>
            <a:r>
              <a:rPr lang="pt-BR" sz="3200" b="1" dirty="0" smtClean="0"/>
              <a:t>:</a:t>
            </a:r>
          </a:p>
          <a:p>
            <a:endParaRPr lang="pt-BR" b="1" dirty="0" smtClean="0"/>
          </a:p>
        </p:txBody>
      </p:sp>
      <p:sp>
        <p:nvSpPr>
          <p:cNvPr id="10" name="CaixaDeTexto 9"/>
          <p:cNvSpPr txBox="1"/>
          <p:nvPr/>
        </p:nvSpPr>
        <p:spPr>
          <a:xfrm>
            <a:off x="971600" y="2564904"/>
            <a:ext cx="7200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smtClean="0"/>
              <a:t>Nó: </a:t>
            </a:r>
          </a:p>
          <a:p>
            <a:pPr algn="just"/>
            <a:endParaRPr lang="pt-BR" sz="3200" dirty="0" smtClean="0"/>
          </a:p>
          <a:p>
            <a:pPr algn="just"/>
            <a:r>
              <a:rPr lang="pt-BR" sz="2800" dirty="0" smtClean="0"/>
              <a:t>Junção de dois ou mais componentes em um circuito. Representado por uma letra maiúscula. (A, B </a:t>
            </a:r>
            <a:r>
              <a:rPr lang="pt-BR" sz="2800" dirty="0" err="1" smtClean="0"/>
              <a:t>etc</a:t>
            </a:r>
            <a:r>
              <a:rPr lang="pt-BR" sz="2800" dirty="0" smtClean="0"/>
              <a:t>)</a:t>
            </a:r>
            <a:endParaRPr lang="pt-BR" sz="28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899592" y="1484784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Definições: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827584" y="1700808"/>
            <a:ext cx="7416824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/>
              <a:t>Malha:</a:t>
            </a:r>
          </a:p>
          <a:p>
            <a:endParaRPr lang="pt-BR" sz="3200" dirty="0" smtClean="0"/>
          </a:p>
          <a:p>
            <a:pPr algn="just"/>
            <a:r>
              <a:rPr lang="pt-BR" sz="3200" dirty="0" smtClean="0"/>
              <a:t>É um percurso fechado em um circuito.</a:t>
            </a:r>
          </a:p>
          <a:p>
            <a:endParaRPr lang="pt-BR" sz="3200" dirty="0" smtClean="0"/>
          </a:p>
          <a:p>
            <a:r>
              <a:rPr lang="pt-BR" sz="3200" dirty="0" smtClean="0"/>
              <a:t>Ex: malha ABCDEFA </a:t>
            </a:r>
          </a:p>
          <a:p>
            <a:endParaRPr lang="pt-BR" sz="3200" dirty="0" smtClean="0"/>
          </a:p>
          <a:p>
            <a:endParaRPr lang="pt-BR" sz="3200" b="1" dirty="0" smtClean="0"/>
          </a:p>
          <a:p>
            <a:endParaRPr lang="pt-BR" b="1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827584" y="692696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Definições: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827584" y="476672"/>
            <a:ext cx="74168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Lei de </a:t>
            </a:r>
            <a:r>
              <a:rPr lang="pt-BR" sz="3200" b="1" dirty="0" err="1" smtClean="0"/>
              <a:t>Kirchhoff</a:t>
            </a:r>
            <a:r>
              <a:rPr lang="pt-BR" sz="3200" b="1" dirty="0" smtClean="0"/>
              <a:t> para as correntes (LKC) ou lei dos nós:</a:t>
            </a:r>
          </a:p>
          <a:p>
            <a:endParaRPr lang="pt-BR" b="1" dirty="0" smtClean="0"/>
          </a:p>
        </p:txBody>
      </p:sp>
      <p:sp>
        <p:nvSpPr>
          <p:cNvPr id="7" name="Retângulo 6"/>
          <p:cNvSpPr/>
          <p:nvPr/>
        </p:nvSpPr>
        <p:spPr>
          <a:xfrm>
            <a:off x="899592" y="1772816"/>
            <a:ext cx="741682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“ A soma das correntes que entram em um nó é igual à soma das correntes que saem desse mesmo nó”.</a:t>
            </a:r>
          </a:p>
          <a:p>
            <a:endParaRPr lang="pt-BR" b="1" dirty="0" smtClean="0"/>
          </a:p>
        </p:txBody>
      </p:sp>
      <p:sp>
        <p:nvSpPr>
          <p:cNvPr id="8" name="Retângulo 7"/>
          <p:cNvSpPr/>
          <p:nvPr/>
        </p:nvSpPr>
        <p:spPr>
          <a:xfrm>
            <a:off x="899592" y="5013176"/>
            <a:ext cx="74168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“ A soma algébrica das correntes em um nó é igual a zero”.</a:t>
            </a:r>
          </a:p>
          <a:p>
            <a:endParaRPr lang="pt-BR" b="1" dirty="0" smtClean="0"/>
          </a:p>
        </p:txBody>
      </p:sp>
      <p:sp>
        <p:nvSpPr>
          <p:cNvPr id="9" name="Retângulo 8"/>
          <p:cNvSpPr/>
          <p:nvPr/>
        </p:nvSpPr>
        <p:spPr>
          <a:xfrm>
            <a:off x="4067944" y="3933056"/>
            <a:ext cx="9361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OU</a:t>
            </a:r>
            <a:endParaRPr lang="pt-BR" sz="3200" dirty="0" smtClean="0"/>
          </a:p>
          <a:p>
            <a:endParaRPr lang="pt-B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27584" y="476672"/>
            <a:ext cx="74168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Lei de </a:t>
            </a:r>
            <a:r>
              <a:rPr lang="pt-BR" sz="3200" b="1" dirty="0" err="1" smtClean="0"/>
              <a:t>Kirchhoff</a:t>
            </a:r>
            <a:r>
              <a:rPr lang="pt-BR" sz="3200" b="1" dirty="0" smtClean="0"/>
              <a:t> para as tensões (LKT) ou lei das malhas:</a:t>
            </a:r>
          </a:p>
          <a:p>
            <a:endParaRPr lang="pt-BR" b="1" dirty="0" smtClean="0"/>
          </a:p>
        </p:txBody>
      </p:sp>
      <p:sp>
        <p:nvSpPr>
          <p:cNvPr id="5" name="Retângulo 4"/>
          <p:cNvSpPr/>
          <p:nvPr/>
        </p:nvSpPr>
        <p:spPr>
          <a:xfrm>
            <a:off x="899592" y="1772816"/>
            <a:ext cx="741682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“ A soma das elevações de tensão em uma malha é igual à soma das quedas de tensão em uma malha”.</a:t>
            </a:r>
          </a:p>
          <a:p>
            <a:endParaRPr lang="pt-BR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899592" y="4365104"/>
            <a:ext cx="74168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“ A soma </a:t>
            </a:r>
            <a:r>
              <a:rPr lang="pt-BR" sz="3200" dirty="0" smtClean="0"/>
              <a:t>das tensões </a:t>
            </a:r>
            <a:r>
              <a:rPr lang="pt-BR" sz="3200" dirty="0" smtClean="0"/>
              <a:t>em uma malha é igual </a:t>
            </a:r>
            <a:r>
              <a:rPr lang="pt-BR" sz="3200" dirty="0" smtClean="0"/>
              <a:t>a zero”.</a:t>
            </a:r>
            <a:endParaRPr lang="pt-BR" sz="3200" dirty="0" smtClean="0"/>
          </a:p>
          <a:p>
            <a:endParaRPr lang="pt-BR" b="1" dirty="0" smtClean="0"/>
          </a:p>
        </p:txBody>
      </p:sp>
      <p:sp>
        <p:nvSpPr>
          <p:cNvPr id="7" name="Retângulo 6"/>
          <p:cNvSpPr/>
          <p:nvPr/>
        </p:nvSpPr>
        <p:spPr>
          <a:xfrm>
            <a:off x="3995936" y="3573016"/>
            <a:ext cx="9361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OU</a:t>
            </a:r>
            <a:endParaRPr lang="pt-BR" sz="3200" dirty="0" smtClean="0"/>
          </a:p>
          <a:p>
            <a:endParaRPr lang="pt-B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584" y="476672"/>
            <a:ext cx="741682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Exemplos:</a:t>
            </a:r>
          </a:p>
          <a:p>
            <a:endParaRPr lang="pt-BR" b="1" dirty="0" smtClean="0"/>
          </a:p>
        </p:txBody>
      </p:sp>
      <p:sp>
        <p:nvSpPr>
          <p:cNvPr id="3" name="Retângulo 2"/>
          <p:cNvSpPr/>
          <p:nvPr/>
        </p:nvSpPr>
        <p:spPr>
          <a:xfrm>
            <a:off x="827584" y="1484784"/>
            <a:ext cx="74168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1) Dado o circuito abaixo, determine </a:t>
            </a:r>
            <a:r>
              <a:rPr lang="pt-BR" sz="3200" dirty="0" err="1" smtClean="0"/>
              <a:t>Vcd</a:t>
            </a:r>
            <a:r>
              <a:rPr lang="pt-BR" sz="3200" dirty="0" smtClean="0"/>
              <a:t>.</a:t>
            </a:r>
          </a:p>
          <a:p>
            <a:endParaRPr lang="pt-BR" b="1" dirty="0" smtClean="0"/>
          </a:p>
        </p:txBody>
      </p:sp>
      <p:sp>
        <p:nvSpPr>
          <p:cNvPr id="4" name="Retângulo 3"/>
          <p:cNvSpPr/>
          <p:nvPr/>
        </p:nvSpPr>
        <p:spPr>
          <a:xfrm>
            <a:off x="899592" y="3789040"/>
            <a:ext cx="74168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2) Dado o circuito abaixo, determine I</a:t>
            </a:r>
            <a:r>
              <a:rPr lang="pt-BR" sz="3200" baseline="-25000" dirty="0" smtClean="0"/>
              <a:t>3</a:t>
            </a:r>
            <a:r>
              <a:rPr lang="pt-BR" sz="3200" dirty="0" smtClean="0"/>
              <a:t>.</a:t>
            </a:r>
          </a:p>
          <a:p>
            <a:endParaRPr lang="pt-B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476672"/>
            <a:ext cx="741682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Exercícios:</a:t>
            </a:r>
          </a:p>
          <a:p>
            <a:endParaRPr lang="pt-B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1124</TotalTime>
  <Words>188</Words>
  <Application>Microsoft Office PowerPoint</Application>
  <PresentationFormat>Apresentação na tela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Concurso</vt:lpstr>
      <vt:lpstr>Faculdade SENAI – Curso de Automação Industrial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Cliente</dc:creator>
  <cp:lastModifiedBy>SESI/SENAI</cp:lastModifiedBy>
  <cp:revision>85</cp:revision>
  <dcterms:created xsi:type="dcterms:W3CDTF">2017-03-08T13:53:22Z</dcterms:created>
  <dcterms:modified xsi:type="dcterms:W3CDTF">2017-04-04T22:44:07Z</dcterms:modified>
</cp:coreProperties>
</file>