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7004050" cy="929005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6jRva05Rv/+aUeo9v/TIf7Wc2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7342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9de495f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9de495f6d_0_1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e9de495f6d_0_1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9de495f6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9de495f6d_0_88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e9de495f6d_0_88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9de495f6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9de495f6d_0_82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e9de495f6d_0_82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9de495f6d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9de495f6d_0_150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e9de495f6d_0_150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9de495f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9de495f6d_0_15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e9de495f6d_0_15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9de495f6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9de495f6d_0_138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e9de495f6d_0_138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9de495f6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9de495f6d_0_35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e9de495f6d_0_35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9de495f6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9de495f6d_0_45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e9de495f6d_0_45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9de495f6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9de495f6d_0_56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e9de495f6d_0_56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9de495f6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9de495f6d_0_66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e9de495f6d_0_66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9de495f6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9de495f6d_0_72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e9de495f6d_0_72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9de495f6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9de495f6d_0_111:notes"/>
          <p:cNvSpPr txBox="1">
            <a:spLocks noGrp="1"/>
          </p:cNvSpPr>
          <p:nvPr>
            <p:ph type="body" idx="1"/>
          </p:nvPr>
        </p:nvSpPr>
        <p:spPr>
          <a:xfrm>
            <a:off x="700406" y="4470836"/>
            <a:ext cx="5603100" cy="36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e9de495f6d_0_111:notes"/>
          <p:cNvSpPr txBox="1">
            <a:spLocks noGrp="1"/>
          </p:cNvSpPr>
          <p:nvPr>
            <p:ph type="sldNum" idx="12"/>
          </p:nvPr>
        </p:nvSpPr>
        <p:spPr>
          <a:xfrm>
            <a:off x="3967342" y="8823936"/>
            <a:ext cx="3035100" cy="46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9de495f6d_0_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Apresentação do Fluxo pelo SIASS</a:t>
            </a:r>
            <a:endParaRPr/>
          </a:p>
        </p:txBody>
      </p:sp>
      <p:pic>
        <p:nvPicPr>
          <p:cNvPr id="110" name="Google Shape;110;ge9de495f6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949" y="3774050"/>
            <a:ext cx="3061300" cy="179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e9de495f6d_0_88"/>
          <p:cNvPicPr preferRelativeResize="0"/>
          <p:nvPr/>
        </p:nvPicPr>
        <p:blipFill rotWithShape="1">
          <a:blip r:embed="rId3">
            <a:alphaModFix/>
          </a:blip>
          <a:srcRect t="5213"/>
          <a:stretch/>
        </p:blipFill>
        <p:spPr>
          <a:xfrm>
            <a:off x="106050" y="0"/>
            <a:ext cx="3684374" cy="6211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ge9de495f6d_0_88"/>
          <p:cNvCxnSpPr/>
          <p:nvPr/>
        </p:nvCxnSpPr>
        <p:spPr>
          <a:xfrm rot="10800000" flipH="1">
            <a:off x="1760850" y="3305425"/>
            <a:ext cx="4402200" cy="5715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94" name="Google Shape;194;ge9de495f6d_0_88"/>
          <p:cNvSpPr txBox="1"/>
          <p:nvPr/>
        </p:nvSpPr>
        <p:spPr>
          <a:xfrm>
            <a:off x="6008650" y="1699050"/>
            <a:ext cx="302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No final da página está a informação para onde o foi enviado o seu Atestado. Verifique se foi para a Unidade SIASS correta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195" name="Google Shape;195;ge9de495f6d_0_88"/>
          <p:cNvCxnSpPr/>
          <p:nvPr/>
        </p:nvCxnSpPr>
        <p:spPr>
          <a:xfrm>
            <a:off x="2795725" y="4958150"/>
            <a:ext cx="3058200" cy="5871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96" name="Google Shape;196;ge9de495f6d_0_88"/>
          <p:cNvSpPr txBox="1"/>
          <p:nvPr/>
        </p:nvSpPr>
        <p:spPr>
          <a:xfrm>
            <a:off x="6240150" y="4836050"/>
            <a:ext cx="2270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Clique em “Enviar” e confirme. Seu Atestado foi enviado para análise.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e9de495f6d_0_82"/>
          <p:cNvPicPr preferRelativeResize="0"/>
          <p:nvPr/>
        </p:nvPicPr>
        <p:blipFill rotWithShape="1">
          <a:blip r:embed="rId3">
            <a:alphaModFix/>
          </a:blip>
          <a:srcRect t="4507"/>
          <a:stretch/>
        </p:blipFill>
        <p:spPr>
          <a:xfrm>
            <a:off x="106075" y="346300"/>
            <a:ext cx="3631824" cy="616539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e9de495f6d_0_82"/>
          <p:cNvSpPr txBox="1"/>
          <p:nvPr/>
        </p:nvSpPr>
        <p:spPr>
          <a:xfrm>
            <a:off x="4324850" y="1235675"/>
            <a:ext cx="733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ATESTADO REJEITADO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ge9de495f6d_0_82"/>
          <p:cNvCxnSpPr/>
          <p:nvPr/>
        </p:nvCxnSpPr>
        <p:spPr>
          <a:xfrm rot="10800000" flipH="1">
            <a:off x="1173900" y="3305350"/>
            <a:ext cx="3398100" cy="9114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05" name="Google Shape;205;ge9de495f6d_0_82"/>
          <p:cNvSpPr/>
          <p:nvPr/>
        </p:nvSpPr>
        <p:spPr>
          <a:xfrm>
            <a:off x="262575" y="1220225"/>
            <a:ext cx="1946100" cy="52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e9de495f6d_0_82"/>
          <p:cNvSpPr txBox="1"/>
          <p:nvPr/>
        </p:nvSpPr>
        <p:spPr>
          <a:xfrm>
            <a:off x="4927250" y="1853525"/>
            <a:ext cx="3753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Ao receber a notificação por email e pelo aplicativo, o servidor poderá consultar o motivo da rejeição.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Ex; O documento anexado não é atestado para concessão de licença em conformidade com o Decreto nº 7003/2009.</a:t>
            </a:r>
            <a:endParaRPr b="1"/>
          </a:p>
        </p:txBody>
      </p:sp>
      <p:cxnSp>
        <p:nvCxnSpPr>
          <p:cNvPr id="207" name="Google Shape;207;ge9de495f6d_0_82"/>
          <p:cNvCxnSpPr/>
          <p:nvPr/>
        </p:nvCxnSpPr>
        <p:spPr>
          <a:xfrm>
            <a:off x="1143000" y="3104625"/>
            <a:ext cx="3676200" cy="22707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08" name="Google Shape;208;ge9de495f6d_0_82"/>
          <p:cNvSpPr txBox="1"/>
          <p:nvPr/>
        </p:nvSpPr>
        <p:spPr>
          <a:xfrm>
            <a:off x="5344300" y="4958150"/>
            <a:ext cx="35679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O atestado de Saúde poderá ser devolvido para correção.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9de495f6d_0_15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2260"/>
              <a:t>É de responsabilidade do servidor manter sob sua guarda os documentos originais enviados, vez que a Unidade SIASS</a:t>
            </a:r>
            <a:endParaRPr sz="226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2260"/>
              <a:t>poderá solicitar sua apresentação, assim como convocar o servidor para ser submetido à Perícia Oficial, em momento</a:t>
            </a:r>
            <a:endParaRPr sz="226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2260"/>
              <a:t>oportuno.</a:t>
            </a:r>
            <a:endParaRPr sz="226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9de495f6d_0_15"/>
          <p:cNvSpPr txBox="1">
            <a:spLocks noGrp="1"/>
          </p:cNvSpPr>
          <p:nvPr>
            <p:ph type="ctrTitle"/>
          </p:nvPr>
        </p:nvSpPr>
        <p:spPr>
          <a:xfrm>
            <a:off x="685800" y="1065775"/>
            <a:ext cx="7772400" cy="253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37373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pt-BR" sz="1550">
                <a:solidFill>
                  <a:srgbClr val="37373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acessar o aplicativo do SOUGOV ou portal do Servidor (https://sougov.economia.gov.br/sougov/), procure no menu a opção “Minha Saúde” &gt;&gt; “Atestado”. De posse da foto do atestado de saúde, o servidor deverá preencher alguns dados, anexar a foto e fazer o envio do documento. </a:t>
            </a:r>
            <a:endParaRPr sz="1550">
              <a:solidFill>
                <a:srgbClr val="37373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50">
                <a:solidFill>
                  <a:srgbClr val="37373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partir daí, o atestado será analisado e o servidor poderá acompanhar a análise pelo próprio aplicativo ou no site..</a:t>
            </a:r>
            <a:endParaRPr sz="1550">
              <a:solidFill>
                <a:srgbClr val="37373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37373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37373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ge9de495f6d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425" y="3429000"/>
            <a:ext cx="30956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9de495f6d_0_138"/>
          <p:cNvSpPr txBox="1"/>
          <p:nvPr/>
        </p:nvSpPr>
        <p:spPr>
          <a:xfrm>
            <a:off x="648725" y="772300"/>
            <a:ext cx="738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INSTALE OU ATUALIZE O APLICATIVO “SOU GOV” EM SEU CELULAR</a:t>
            </a:r>
            <a:endParaRPr sz="1800" b="1"/>
          </a:p>
        </p:txBody>
      </p:sp>
      <p:pic>
        <p:nvPicPr>
          <p:cNvPr id="124" name="Google Shape;124;ge9de495f6d_0_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00" y="1808800"/>
            <a:ext cx="2674200" cy="278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e9de495f6d_0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100" y="1838212"/>
            <a:ext cx="2674200" cy="2724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e9de495f6d_0_138"/>
          <p:cNvSpPr txBox="1"/>
          <p:nvPr/>
        </p:nvSpPr>
        <p:spPr>
          <a:xfrm>
            <a:off x="772300" y="5205275"/>
            <a:ext cx="267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ANDROID</a:t>
            </a:r>
            <a:endParaRPr b="1"/>
          </a:p>
        </p:txBody>
      </p:sp>
      <p:sp>
        <p:nvSpPr>
          <p:cNvPr id="127" name="Google Shape;127;ge9de495f6d_0_138"/>
          <p:cNvSpPr txBox="1"/>
          <p:nvPr/>
        </p:nvSpPr>
        <p:spPr>
          <a:xfrm>
            <a:off x="5375200" y="4973600"/>
            <a:ext cx="21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IOS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e9de495f6d_0_35"/>
          <p:cNvPicPr preferRelativeResize="0"/>
          <p:nvPr/>
        </p:nvPicPr>
        <p:blipFill rotWithShape="1">
          <a:blip r:embed="rId3">
            <a:alphaModFix/>
          </a:blip>
          <a:srcRect t="3446"/>
          <a:stretch/>
        </p:blipFill>
        <p:spPr>
          <a:xfrm>
            <a:off x="61800" y="-77200"/>
            <a:ext cx="5295101" cy="775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ge9de495f6d_0_35"/>
          <p:cNvCxnSpPr/>
          <p:nvPr/>
        </p:nvCxnSpPr>
        <p:spPr>
          <a:xfrm rot="10800000">
            <a:off x="679500" y="550350"/>
            <a:ext cx="5607000" cy="14520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ge9de495f6d_0_35"/>
          <p:cNvSpPr txBox="1"/>
          <p:nvPr/>
        </p:nvSpPr>
        <p:spPr>
          <a:xfrm>
            <a:off x="6394625" y="1508075"/>
            <a:ext cx="274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Acesse o menu do aplicativo</a:t>
            </a:r>
            <a:endParaRPr sz="17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e9de495f6d_0_45"/>
          <p:cNvPicPr preferRelativeResize="0"/>
          <p:nvPr/>
        </p:nvPicPr>
        <p:blipFill rotWithShape="1">
          <a:blip r:embed="rId3">
            <a:alphaModFix/>
          </a:blip>
          <a:srcRect t="36952"/>
          <a:stretch/>
        </p:blipFill>
        <p:spPr>
          <a:xfrm>
            <a:off x="108125" y="447951"/>
            <a:ext cx="5469925" cy="613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e9de495f6d_0_45"/>
          <p:cNvCxnSpPr/>
          <p:nvPr/>
        </p:nvCxnSpPr>
        <p:spPr>
          <a:xfrm rot="10800000" flipH="1">
            <a:off x="3506225" y="1899900"/>
            <a:ext cx="2780400" cy="1498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43" name="Google Shape;143;ge9de495f6d_0_45"/>
          <p:cNvSpPr txBox="1"/>
          <p:nvPr/>
        </p:nvSpPr>
        <p:spPr>
          <a:xfrm>
            <a:off x="6363725" y="1652700"/>
            <a:ext cx="2471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/>
              <a:t>Selecione a opção </a:t>
            </a:r>
            <a:r>
              <a:rPr lang="pt-BR" sz="1900" b="1" u="sng"/>
              <a:t>Saúde </a:t>
            </a:r>
            <a:r>
              <a:rPr lang="pt-BR" sz="1900" b="1"/>
              <a:t>e na sequencia A</a:t>
            </a:r>
            <a:r>
              <a:rPr lang="pt-BR" sz="1900" b="1" u="sng"/>
              <a:t>testado de Saúde</a:t>
            </a:r>
            <a:endParaRPr sz="1900" b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e9de495f6d_0_56"/>
          <p:cNvPicPr preferRelativeResize="0"/>
          <p:nvPr/>
        </p:nvPicPr>
        <p:blipFill rotWithShape="1">
          <a:blip r:embed="rId3">
            <a:alphaModFix/>
          </a:blip>
          <a:srcRect t="4507"/>
          <a:stretch/>
        </p:blipFill>
        <p:spPr>
          <a:xfrm>
            <a:off x="229650" y="77225"/>
            <a:ext cx="3631824" cy="616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e9de495f6d_0_56"/>
          <p:cNvSpPr/>
          <p:nvPr/>
        </p:nvSpPr>
        <p:spPr>
          <a:xfrm>
            <a:off x="370675" y="973075"/>
            <a:ext cx="1884300" cy="52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ge9de495f6d_0_56"/>
          <p:cNvCxnSpPr/>
          <p:nvPr/>
        </p:nvCxnSpPr>
        <p:spPr>
          <a:xfrm rot="10800000" flipH="1">
            <a:off x="3676125" y="1235550"/>
            <a:ext cx="1838100" cy="1004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2" name="Google Shape;152;ge9de495f6d_0_56"/>
          <p:cNvSpPr txBox="1"/>
          <p:nvPr/>
        </p:nvSpPr>
        <p:spPr>
          <a:xfrm>
            <a:off x="5823125" y="1004875"/>
            <a:ext cx="223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na opção</a:t>
            </a:r>
            <a:r>
              <a:rPr lang="pt-BR" sz="1800" b="1"/>
              <a:t> Incluir</a:t>
            </a:r>
            <a:endParaRPr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e9de495f6d_0_66"/>
          <p:cNvPicPr preferRelativeResize="0"/>
          <p:nvPr/>
        </p:nvPicPr>
        <p:blipFill rotWithShape="1">
          <a:blip r:embed="rId3">
            <a:alphaModFix/>
          </a:blip>
          <a:srcRect t="5401"/>
          <a:stretch/>
        </p:blipFill>
        <p:spPr>
          <a:xfrm>
            <a:off x="126450" y="108125"/>
            <a:ext cx="3855750" cy="6487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ge9de495f6d_0_66"/>
          <p:cNvCxnSpPr/>
          <p:nvPr/>
        </p:nvCxnSpPr>
        <p:spPr>
          <a:xfrm rot="10800000" flipH="1">
            <a:off x="818625" y="1915250"/>
            <a:ext cx="4263000" cy="24714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60" name="Google Shape;160;ge9de495f6d_0_66"/>
          <p:cNvSpPr txBox="1"/>
          <p:nvPr/>
        </p:nvSpPr>
        <p:spPr>
          <a:xfrm>
            <a:off x="5560550" y="1050325"/>
            <a:ext cx="22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e9de495f6d_0_66"/>
          <p:cNvSpPr txBox="1"/>
          <p:nvPr/>
        </p:nvSpPr>
        <p:spPr>
          <a:xfrm>
            <a:off x="5792225" y="1560050"/>
            <a:ext cx="3150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/>
              <a:t>Clique aqui para incluir uma foto ou arquivo do Atestado de Saúde salvo em seu celular</a:t>
            </a:r>
            <a:endParaRPr sz="2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e9de495f6d_0_72"/>
          <p:cNvPicPr preferRelativeResize="0"/>
          <p:nvPr/>
        </p:nvPicPr>
        <p:blipFill rotWithShape="1">
          <a:blip r:embed="rId3">
            <a:alphaModFix/>
          </a:blip>
          <a:srcRect t="4979"/>
          <a:stretch/>
        </p:blipFill>
        <p:spPr>
          <a:xfrm>
            <a:off x="121500" y="92675"/>
            <a:ext cx="3684374" cy="6226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ge9de495f6d_0_72"/>
          <p:cNvCxnSpPr/>
          <p:nvPr/>
        </p:nvCxnSpPr>
        <p:spPr>
          <a:xfrm rot="10800000" flipH="1">
            <a:off x="2137575" y="1745275"/>
            <a:ext cx="2727900" cy="2085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69" name="Google Shape;169;ge9de495f6d_0_72"/>
          <p:cNvSpPr txBox="1"/>
          <p:nvPr/>
        </p:nvSpPr>
        <p:spPr>
          <a:xfrm>
            <a:off x="4726450" y="1189350"/>
            <a:ext cx="368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Você deve inserir se é Atestado para </a:t>
            </a:r>
            <a:r>
              <a:rPr lang="pt-BR" b="1"/>
              <a:t>Própria Saúde </a:t>
            </a:r>
            <a:r>
              <a:rPr lang="pt-BR"/>
              <a:t>ou </a:t>
            </a:r>
            <a:r>
              <a:rPr lang="pt-BR" b="1" u="sng"/>
              <a:t>Pessoa da Família</a:t>
            </a:r>
            <a:endParaRPr b="1" u="sng"/>
          </a:p>
        </p:txBody>
      </p:sp>
      <p:sp>
        <p:nvSpPr>
          <p:cNvPr id="170" name="Google Shape;170;ge9de495f6d_0_72"/>
          <p:cNvSpPr txBox="1"/>
          <p:nvPr/>
        </p:nvSpPr>
        <p:spPr>
          <a:xfrm>
            <a:off x="5359750" y="4649225"/>
            <a:ext cx="32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Inclua os dados solicitados </a:t>
            </a:r>
            <a:endParaRPr b="1"/>
          </a:p>
        </p:txBody>
      </p:sp>
      <p:cxnSp>
        <p:nvCxnSpPr>
          <p:cNvPr id="171" name="Google Shape;171;ge9de495f6d_0_72"/>
          <p:cNvCxnSpPr/>
          <p:nvPr/>
        </p:nvCxnSpPr>
        <p:spPr>
          <a:xfrm rot="10800000" flipH="1">
            <a:off x="2625800" y="5004600"/>
            <a:ext cx="2471400" cy="108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72" name="Google Shape;172;ge9de495f6d_0_72"/>
          <p:cNvSpPr txBox="1"/>
          <p:nvPr/>
        </p:nvSpPr>
        <p:spPr>
          <a:xfrm>
            <a:off x="4062275" y="2023425"/>
            <a:ext cx="4556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/>
              <a:t>Pessoa da família: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cônjuge ou companheiro(a); mãe ou pai;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madrasta ou padrasto; filhos ou enteados e dependente que viva às expensas do servidor.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É possível conferir os dependentes cadastrados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por meio do aplicativo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por meio do menu "Dados Cadastrais" -&gt;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"Dependentes".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e9de495f6d_0_111"/>
          <p:cNvPicPr preferRelativeResize="0"/>
          <p:nvPr/>
        </p:nvPicPr>
        <p:blipFill rotWithShape="1">
          <a:blip r:embed="rId3">
            <a:alphaModFix/>
          </a:blip>
          <a:srcRect t="4979"/>
          <a:stretch/>
        </p:blipFill>
        <p:spPr>
          <a:xfrm>
            <a:off x="0" y="315612"/>
            <a:ext cx="3684374" cy="6226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ge9de495f6d_0_111"/>
          <p:cNvCxnSpPr/>
          <p:nvPr/>
        </p:nvCxnSpPr>
        <p:spPr>
          <a:xfrm rot="10800000" flipH="1">
            <a:off x="2100650" y="3830825"/>
            <a:ext cx="3691500" cy="1389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80" name="Google Shape;180;ge9de495f6d_0_111"/>
          <p:cNvSpPr txBox="1"/>
          <p:nvPr/>
        </p:nvSpPr>
        <p:spPr>
          <a:xfrm>
            <a:off x="5799975" y="3521675"/>
            <a:ext cx="296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/>
              <a:t>Confira os dados obtidos da imagem do Atestado de Saúde</a:t>
            </a:r>
            <a:endParaRPr sz="1500" b="1"/>
          </a:p>
        </p:txBody>
      </p:sp>
      <p:cxnSp>
        <p:nvCxnSpPr>
          <p:cNvPr id="181" name="Google Shape;181;ge9de495f6d_0_111"/>
          <p:cNvCxnSpPr/>
          <p:nvPr/>
        </p:nvCxnSpPr>
        <p:spPr>
          <a:xfrm rot="10800000" flipH="1">
            <a:off x="2471350" y="5622450"/>
            <a:ext cx="3212700" cy="108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82" name="Google Shape;182;ge9de495f6d_0_111"/>
          <p:cNvSpPr txBox="1"/>
          <p:nvPr/>
        </p:nvSpPr>
        <p:spPr>
          <a:xfrm>
            <a:off x="5884900" y="5282525"/>
            <a:ext cx="264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/>
              <a:t>Após conferir, clique em próximo</a:t>
            </a:r>
            <a:endParaRPr sz="1700" b="1"/>
          </a:p>
        </p:txBody>
      </p:sp>
      <p:sp>
        <p:nvSpPr>
          <p:cNvPr id="183" name="Google Shape;183;ge9de495f6d_0_111"/>
          <p:cNvSpPr txBox="1"/>
          <p:nvPr/>
        </p:nvSpPr>
        <p:spPr>
          <a:xfrm>
            <a:off x="6008400" y="1996500"/>
            <a:ext cx="3135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I</a:t>
            </a:r>
            <a:r>
              <a:rPr lang="pt-BR" sz="1500" b="1"/>
              <a:t>nserir</a:t>
            </a:r>
            <a:r>
              <a:rPr lang="pt-BR" sz="1900" b="1"/>
              <a:t> </a:t>
            </a:r>
            <a:r>
              <a:rPr lang="pt-BR" sz="1500" b="1"/>
              <a:t>seu telefone de contato, pois o SIASS poderá entrar em contato para agendar perícias</a:t>
            </a:r>
            <a:endParaRPr sz="1500" b="1"/>
          </a:p>
        </p:txBody>
      </p:sp>
      <p:cxnSp>
        <p:nvCxnSpPr>
          <p:cNvPr id="184" name="Google Shape;184;ge9de495f6d_0_111"/>
          <p:cNvCxnSpPr>
            <a:endCxn id="183" idx="1"/>
          </p:cNvCxnSpPr>
          <p:nvPr/>
        </p:nvCxnSpPr>
        <p:spPr>
          <a:xfrm rot="10800000" flipH="1">
            <a:off x="2224200" y="2466000"/>
            <a:ext cx="3784200" cy="1680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85" name="Google Shape;185;ge9de495f6d_0_111"/>
          <p:cNvSpPr txBox="1"/>
          <p:nvPr/>
        </p:nvSpPr>
        <p:spPr>
          <a:xfrm>
            <a:off x="5320675" y="478825"/>
            <a:ext cx="3684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/>
              <a:t>Ao servidor é assegurado o direito de não autorizar a especificação do diagnóstico em seu atestado, hipótese em que, necessariamente,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/>
              <a:t>deverá submeter-se à perícia oficial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6" name="Google Shape;186;ge9de495f6d_0_111"/>
          <p:cNvCxnSpPr/>
          <p:nvPr/>
        </p:nvCxnSpPr>
        <p:spPr>
          <a:xfrm rot="10800000" flipH="1">
            <a:off x="725950" y="756825"/>
            <a:ext cx="4587600" cy="1807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Apresentação na tela (4:3)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Roboto</vt:lpstr>
      <vt:lpstr>Tema do Office</vt:lpstr>
      <vt:lpstr>Apresentação do Fluxo pelo SIASS</vt:lpstr>
      <vt:lpstr>Ao acessar o aplicativo do SOUGOV ou portal do Servidor (https://sougov.economia.gov.br/sougov/), procure no menu a opção “Minha Saúde” &gt;&gt; “Atestado”. De posse da foto do atestado de saúde, o servidor deverá preencher alguns dados, anexar a foto e fazer o envio do documento.  A partir daí, o atestado será analisado e o servidor poderá acompanhar a análise pelo próprio aplicativo ou no site..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 de responsabilidade do servidor manter sob sua guarda os documentos originais enviados, vez que a Unidade SIASS poderá solicitar sua apresentação, assim como convocar o servidor para ser submetido à Perícia Oficial, em momento oportuno.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Fluxo pelo SIASS</dc:title>
  <dc:creator>Gusthavo Bastos Pereira</dc:creator>
  <cp:lastModifiedBy>Nessa c</cp:lastModifiedBy>
  <cp:revision>1</cp:revision>
  <dcterms:created xsi:type="dcterms:W3CDTF">2014-08-01T17:46:40Z</dcterms:created>
  <dcterms:modified xsi:type="dcterms:W3CDTF">2021-12-03T13:14:04Z</dcterms:modified>
</cp:coreProperties>
</file>