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9753600" cy="7315200"/>
  <p:notesSz cx="6858000" cy="9144000"/>
  <p:embeddedFontLst>
    <p:embeddedFont>
      <p:font typeface="Poppins Bold" charset="1" panose="00000800000000000000"/>
      <p:regular r:id="rId8"/>
    </p:embeddedFont>
    <p:embeddedFont>
      <p:font typeface="Poppins Bold Italics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BFA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67369" y="6449288"/>
            <a:ext cx="864391" cy="570498"/>
          </a:xfrm>
          <a:custGeom>
            <a:avLst/>
            <a:gdLst/>
            <a:ahLst/>
            <a:cxnLst/>
            <a:rect r="r" b="b" t="t" l="l"/>
            <a:pathLst>
              <a:path h="570498" w="864391">
                <a:moveTo>
                  <a:pt x="0" y="0"/>
                </a:moveTo>
                <a:lnTo>
                  <a:pt x="864391" y="0"/>
                </a:lnTo>
                <a:lnTo>
                  <a:pt x="864391" y="570498"/>
                </a:lnTo>
                <a:lnTo>
                  <a:pt x="0" y="57049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801283" y="6349223"/>
            <a:ext cx="851396" cy="830111"/>
          </a:xfrm>
          <a:custGeom>
            <a:avLst/>
            <a:gdLst/>
            <a:ahLst/>
            <a:cxnLst/>
            <a:rect r="r" b="b" t="t" l="l"/>
            <a:pathLst>
              <a:path h="830111" w="851396">
                <a:moveTo>
                  <a:pt x="0" y="0"/>
                </a:moveTo>
                <a:lnTo>
                  <a:pt x="851396" y="0"/>
                </a:lnTo>
                <a:lnTo>
                  <a:pt x="851396" y="830112"/>
                </a:lnTo>
                <a:lnTo>
                  <a:pt x="0" y="8301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197370" y="6289739"/>
            <a:ext cx="600477" cy="889596"/>
          </a:xfrm>
          <a:custGeom>
            <a:avLst/>
            <a:gdLst/>
            <a:ahLst/>
            <a:cxnLst/>
            <a:rect r="r" b="b" t="t" l="l"/>
            <a:pathLst>
              <a:path h="889596" w="600477">
                <a:moveTo>
                  <a:pt x="0" y="0"/>
                </a:moveTo>
                <a:lnTo>
                  <a:pt x="600477" y="0"/>
                </a:lnTo>
                <a:lnTo>
                  <a:pt x="600477" y="889596"/>
                </a:lnTo>
                <a:lnTo>
                  <a:pt x="0" y="8895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2428858" y="809764"/>
            <a:ext cx="6856817" cy="3638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640"/>
              </a:lnSpc>
            </a:pPr>
            <a:r>
              <a:rPr lang="en-US" b="true" sz="2400" spc="52">
                <a:solidFill>
                  <a:srgbClr val="0C7064"/>
                </a:solidFill>
                <a:latin typeface="Poppins Bold"/>
                <a:ea typeface="Poppins Bold"/>
                <a:cs typeface="Poppins Bold"/>
                <a:sym typeface="Poppins Bold"/>
              </a:rPr>
              <a:t>Educação Profissional e Tecnológica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428858" y="439043"/>
            <a:ext cx="5587936" cy="312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310"/>
              </a:lnSpc>
            </a:pPr>
            <a:r>
              <a:rPr lang="en-US" b="true" sz="2100" spc="46">
                <a:solidFill>
                  <a:srgbClr val="09443D"/>
                </a:solidFill>
                <a:latin typeface="Poppins Bold"/>
                <a:ea typeface="Poppins Bold"/>
                <a:cs typeface="Poppins Bold"/>
                <a:sym typeface="Poppins Bold"/>
              </a:rPr>
              <a:t>IV Seminário em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428858" y="1289426"/>
            <a:ext cx="6856817" cy="270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8"/>
              </a:lnSpc>
            </a:pPr>
            <a:r>
              <a:rPr lang="en-US" b="true" sz="1800" i="true">
                <a:solidFill>
                  <a:srgbClr val="0B4A4C"/>
                </a:solidFill>
                <a:latin typeface="Poppins Bold Italics"/>
                <a:ea typeface="Poppins Bold Italics"/>
                <a:cs typeface="Poppins Bold Italics"/>
                <a:sym typeface="Poppins Bold Italics"/>
              </a:rPr>
              <a:t>“Trabalho, Educação e Emancipação: Diálogos na EPT”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-10800000">
            <a:off x="384074" y="907539"/>
            <a:ext cx="1217621" cy="1218373"/>
          </a:xfrm>
          <a:custGeom>
            <a:avLst/>
            <a:gdLst/>
            <a:ahLst/>
            <a:cxnLst/>
            <a:rect r="r" b="b" t="t" l="l"/>
            <a:pathLst>
              <a:path h="1218373" w="1217621">
                <a:moveTo>
                  <a:pt x="0" y="0"/>
                </a:moveTo>
                <a:lnTo>
                  <a:pt x="1217621" y="0"/>
                </a:lnTo>
                <a:lnTo>
                  <a:pt x="1217621" y="1218373"/>
                </a:lnTo>
                <a:lnTo>
                  <a:pt x="0" y="121837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0" y="0"/>
            <a:ext cx="1537417" cy="2341626"/>
          </a:xfrm>
          <a:custGeom>
            <a:avLst/>
            <a:gdLst/>
            <a:ahLst/>
            <a:cxnLst/>
            <a:rect r="r" b="b" t="t" l="l"/>
            <a:pathLst>
              <a:path h="2341626" w="1537417">
                <a:moveTo>
                  <a:pt x="0" y="0"/>
                </a:moveTo>
                <a:lnTo>
                  <a:pt x="1537417" y="0"/>
                </a:lnTo>
                <a:lnTo>
                  <a:pt x="1537417" y="2341626"/>
                </a:lnTo>
                <a:lnTo>
                  <a:pt x="0" y="234162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10800000">
            <a:off x="284671" y="798829"/>
            <a:ext cx="1033183" cy="1033183"/>
          </a:xfrm>
          <a:custGeom>
            <a:avLst/>
            <a:gdLst/>
            <a:ahLst/>
            <a:cxnLst/>
            <a:rect r="r" b="b" t="t" l="l"/>
            <a:pathLst>
              <a:path h="1033183" w="1033183">
                <a:moveTo>
                  <a:pt x="0" y="0"/>
                </a:moveTo>
                <a:lnTo>
                  <a:pt x="1033182" y="0"/>
                </a:lnTo>
                <a:lnTo>
                  <a:pt x="1033182" y="1033183"/>
                </a:lnTo>
                <a:lnTo>
                  <a:pt x="0" y="103318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10800000">
            <a:off x="840249" y="258137"/>
            <a:ext cx="377372" cy="377372"/>
          </a:xfrm>
          <a:custGeom>
            <a:avLst/>
            <a:gdLst/>
            <a:ahLst/>
            <a:cxnLst/>
            <a:rect r="r" b="b" t="t" l="l"/>
            <a:pathLst>
              <a:path h="377372" w="377372">
                <a:moveTo>
                  <a:pt x="0" y="0"/>
                </a:moveTo>
                <a:lnTo>
                  <a:pt x="377372" y="0"/>
                </a:lnTo>
                <a:lnTo>
                  <a:pt x="377372" y="377373"/>
                </a:lnTo>
                <a:lnTo>
                  <a:pt x="0" y="37737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true" rot="-10800000">
            <a:off x="1714676" y="716376"/>
            <a:ext cx="394088" cy="394088"/>
          </a:xfrm>
          <a:custGeom>
            <a:avLst/>
            <a:gdLst/>
            <a:ahLst/>
            <a:cxnLst/>
            <a:rect r="r" b="b" t="t" l="l"/>
            <a:pathLst>
              <a:path h="394088" w="394088">
                <a:moveTo>
                  <a:pt x="394088" y="394088"/>
                </a:moveTo>
                <a:lnTo>
                  <a:pt x="0" y="394088"/>
                </a:lnTo>
                <a:lnTo>
                  <a:pt x="0" y="0"/>
                </a:lnTo>
                <a:lnTo>
                  <a:pt x="394088" y="0"/>
                </a:lnTo>
                <a:lnTo>
                  <a:pt x="394088" y="394088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true" flipV="true" rot="-10800000">
            <a:off x="1969645" y="306812"/>
            <a:ext cx="278238" cy="278238"/>
          </a:xfrm>
          <a:custGeom>
            <a:avLst/>
            <a:gdLst/>
            <a:ahLst/>
            <a:cxnLst/>
            <a:rect r="r" b="b" t="t" l="l"/>
            <a:pathLst>
              <a:path h="278238" w="278238">
                <a:moveTo>
                  <a:pt x="278238" y="278238"/>
                </a:moveTo>
                <a:lnTo>
                  <a:pt x="0" y="278238"/>
                </a:lnTo>
                <a:lnTo>
                  <a:pt x="0" y="0"/>
                </a:lnTo>
                <a:lnTo>
                  <a:pt x="278238" y="0"/>
                </a:lnTo>
                <a:lnTo>
                  <a:pt x="278238" y="278238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true" flipV="true" rot="-10800000">
            <a:off x="1601695" y="249780"/>
            <a:ext cx="196152" cy="196152"/>
          </a:xfrm>
          <a:custGeom>
            <a:avLst/>
            <a:gdLst/>
            <a:ahLst/>
            <a:cxnLst/>
            <a:rect r="r" b="b" t="t" l="l"/>
            <a:pathLst>
              <a:path h="196152" w="196152">
                <a:moveTo>
                  <a:pt x="196152" y="196151"/>
                </a:moveTo>
                <a:lnTo>
                  <a:pt x="0" y="196151"/>
                </a:lnTo>
                <a:lnTo>
                  <a:pt x="0" y="0"/>
                </a:lnTo>
                <a:lnTo>
                  <a:pt x="196152" y="0"/>
                </a:lnTo>
                <a:lnTo>
                  <a:pt x="196152" y="196151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" id="15"/>
          <p:cNvSpPr/>
          <p:nvPr/>
        </p:nvSpPr>
        <p:spPr>
          <a:xfrm>
            <a:off x="38658" y="6042089"/>
            <a:ext cx="9676284" cy="0"/>
          </a:xfrm>
          <a:prstGeom prst="line">
            <a:avLst/>
          </a:prstGeom>
          <a:ln cap="flat" w="38100">
            <a:solidFill>
              <a:srgbClr val="0C706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>
            <a:off x="77316" y="2322576"/>
            <a:ext cx="9676284" cy="0"/>
          </a:xfrm>
          <a:prstGeom prst="line">
            <a:avLst/>
          </a:prstGeom>
          <a:ln cap="flat" w="38100">
            <a:solidFill>
              <a:srgbClr val="0C706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7" id="17"/>
          <p:cNvSpPr txBox="true"/>
          <p:nvPr/>
        </p:nvSpPr>
        <p:spPr>
          <a:xfrm rot="0">
            <a:off x="6047886" y="6668497"/>
            <a:ext cx="2516051" cy="1642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72"/>
              </a:lnSpc>
            </a:pPr>
            <a:r>
              <a:rPr lang="en-US" b="true" sz="1200">
                <a:solidFill>
                  <a:srgbClr val="0B4A4C"/>
                </a:solidFill>
                <a:latin typeface="Poppins Bold"/>
                <a:ea typeface="Poppins Bold"/>
                <a:cs typeface="Poppins Bold"/>
                <a:sym typeface="Poppins Bold"/>
              </a:rPr>
              <a:t>www.ifmg.edu.br/ourobranco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305911" y="1833662"/>
            <a:ext cx="2238536" cy="1862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73"/>
              </a:lnSpc>
            </a:pPr>
            <a:r>
              <a:rPr lang="en-US" b="true" sz="1200">
                <a:solidFill>
                  <a:srgbClr val="0B4A4C"/>
                </a:solidFill>
                <a:latin typeface="Poppins Bold"/>
                <a:ea typeface="Poppins Bold"/>
                <a:cs typeface="Poppins Bold"/>
                <a:sym typeface="Poppins Bold"/>
              </a:rPr>
              <a:t>23 a 26 de outubro de 2024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BFA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907251" y="457249"/>
            <a:ext cx="775038" cy="511525"/>
          </a:xfrm>
          <a:custGeom>
            <a:avLst/>
            <a:gdLst/>
            <a:ahLst/>
            <a:cxnLst/>
            <a:rect r="r" b="b" t="t" l="l"/>
            <a:pathLst>
              <a:path h="511525" w="775038">
                <a:moveTo>
                  <a:pt x="0" y="0"/>
                </a:moveTo>
                <a:lnTo>
                  <a:pt x="775038" y="0"/>
                </a:lnTo>
                <a:lnTo>
                  <a:pt x="775038" y="511525"/>
                </a:lnTo>
                <a:lnTo>
                  <a:pt x="0" y="5115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796589" y="318671"/>
            <a:ext cx="763386" cy="744302"/>
          </a:xfrm>
          <a:custGeom>
            <a:avLst/>
            <a:gdLst/>
            <a:ahLst/>
            <a:cxnLst/>
            <a:rect r="r" b="b" t="t" l="l"/>
            <a:pathLst>
              <a:path h="744302" w="763386">
                <a:moveTo>
                  <a:pt x="0" y="0"/>
                </a:moveTo>
                <a:lnTo>
                  <a:pt x="763386" y="0"/>
                </a:lnTo>
                <a:lnTo>
                  <a:pt x="763386" y="744302"/>
                </a:lnTo>
                <a:lnTo>
                  <a:pt x="0" y="744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176958" y="314193"/>
            <a:ext cx="538405" cy="797637"/>
          </a:xfrm>
          <a:custGeom>
            <a:avLst/>
            <a:gdLst/>
            <a:ahLst/>
            <a:cxnLst/>
            <a:rect r="r" b="b" t="t" l="l"/>
            <a:pathLst>
              <a:path h="797637" w="538405">
                <a:moveTo>
                  <a:pt x="0" y="0"/>
                </a:moveTo>
                <a:lnTo>
                  <a:pt x="538405" y="0"/>
                </a:lnTo>
                <a:lnTo>
                  <a:pt x="538405" y="797636"/>
                </a:lnTo>
                <a:lnTo>
                  <a:pt x="0" y="79763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2041006" y="524847"/>
            <a:ext cx="4127340" cy="2328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711"/>
              </a:lnSpc>
            </a:pPr>
            <a:r>
              <a:rPr lang="en-US" b="true" sz="1556" spc="34">
                <a:solidFill>
                  <a:srgbClr val="0C7064"/>
                </a:solidFill>
                <a:latin typeface="Poppins Bold"/>
                <a:ea typeface="Poppins Bold"/>
                <a:cs typeface="Poppins Bold"/>
                <a:sym typeface="Poppins Bold"/>
              </a:rPr>
              <a:t>Educação Profissional e Tecnológica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041006" y="263646"/>
            <a:ext cx="3937129" cy="202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97"/>
              </a:lnSpc>
            </a:pPr>
            <a:r>
              <a:rPr lang="en-US" b="true" sz="1361" spc="29">
                <a:solidFill>
                  <a:srgbClr val="09443D"/>
                </a:solidFill>
                <a:latin typeface="Poppins Bold"/>
                <a:ea typeface="Poppins Bold"/>
                <a:cs typeface="Poppins Bold"/>
                <a:sym typeface="Poppins Bold"/>
              </a:rPr>
              <a:t>IV Seminário em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041006" y="872331"/>
            <a:ext cx="4831153" cy="1594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37"/>
              </a:lnSpc>
            </a:pPr>
            <a:r>
              <a:rPr lang="en-US" b="true" sz="1167" i="true">
                <a:solidFill>
                  <a:srgbClr val="0B4A4C"/>
                </a:solidFill>
                <a:latin typeface="Poppins Bold Italics"/>
                <a:ea typeface="Poppins Bold Italics"/>
                <a:cs typeface="Poppins Bold Italics"/>
                <a:sym typeface="Poppins Bold Italics"/>
              </a:rPr>
              <a:t>“Trabalho, Educação e Emancipação: Diálogos na EPT”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-10800000">
            <a:off x="270610" y="639431"/>
            <a:ext cx="857907" cy="858437"/>
          </a:xfrm>
          <a:custGeom>
            <a:avLst/>
            <a:gdLst/>
            <a:ahLst/>
            <a:cxnLst/>
            <a:rect r="r" b="b" t="t" l="l"/>
            <a:pathLst>
              <a:path h="858437" w="857907">
                <a:moveTo>
                  <a:pt x="0" y="0"/>
                </a:moveTo>
                <a:lnTo>
                  <a:pt x="857907" y="0"/>
                </a:lnTo>
                <a:lnTo>
                  <a:pt x="857907" y="858437"/>
                </a:lnTo>
                <a:lnTo>
                  <a:pt x="0" y="85843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0" y="0"/>
            <a:ext cx="1083228" cy="1649855"/>
          </a:xfrm>
          <a:custGeom>
            <a:avLst/>
            <a:gdLst/>
            <a:ahLst/>
            <a:cxnLst/>
            <a:rect r="r" b="b" t="t" l="l"/>
            <a:pathLst>
              <a:path h="1649855" w="1083228">
                <a:moveTo>
                  <a:pt x="0" y="0"/>
                </a:moveTo>
                <a:lnTo>
                  <a:pt x="1083228" y="0"/>
                </a:lnTo>
                <a:lnTo>
                  <a:pt x="1083228" y="1649855"/>
                </a:lnTo>
                <a:lnTo>
                  <a:pt x="0" y="164985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10800000">
            <a:off x="200572" y="562836"/>
            <a:ext cx="727956" cy="727956"/>
          </a:xfrm>
          <a:custGeom>
            <a:avLst/>
            <a:gdLst/>
            <a:ahLst/>
            <a:cxnLst/>
            <a:rect r="r" b="b" t="t" l="l"/>
            <a:pathLst>
              <a:path h="727956" w="727956">
                <a:moveTo>
                  <a:pt x="0" y="0"/>
                </a:moveTo>
                <a:lnTo>
                  <a:pt x="727957" y="0"/>
                </a:lnTo>
                <a:lnTo>
                  <a:pt x="727957" y="727957"/>
                </a:lnTo>
                <a:lnTo>
                  <a:pt x="0" y="72795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10800000">
            <a:off x="592019" y="181878"/>
            <a:ext cx="265888" cy="265888"/>
          </a:xfrm>
          <a:custGeom>
            <a:avLst/>
            <a:gdLst/>
            <a:ahLst/>
            <a:cxnLst/>
            <a:rect r="r" b="b" t="t" l="l"/>
            <a:pathLst>
              <a:path h="265888" w="265888">
                <a:moveTo>
                  <a:pt x="0" y="0"/>
                </a:moveTo>
                <a:lnTo>
                  <a:pt x="265888" y="0"/>
                </a:lnTo>
                <a:lnTo>
                  <a:pt x="265888" y="265887"/>
                </a:lnTo>
                <a:lnTo>
                  <a:pt x="0" y="26588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true" rot="-10800000">
            <a:off x="1208121" y="504742"/>
            <a:ext cx="277665" cy="277665"/>
          </a:xfrm>
          <a:custGeom>
            <a:avLst/>
            <a:gdLst/>
            <a:ahLst/>
            <a:cxnLst/>
            <a:rect r="r" b="b" t="t" l="l"/>
            <a:pathLst>
              <a:path h="277665" w="277665">
                <a:moveTo>
                  <a:pt x="277665" y="277665"/>
                </a:moveTo>
                <a:lnTo>
                  <a:pt x="0" y="277665"/>
                </a:lnTo>
                <a:lnTo>
                  <a:pt x="0" y="0"/>
                </a:lnTo>
                <a:lnTo>
                  <a:pt x="277665" y="0"/>
                </a:lnTo>
                <a:lnTo>
                  <a:pt x="277665" y="277665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true" flipV="true" rot="-10800000">
            <a:off x="1387766" y="216173"/>
            <a:ext cx="196040" cy="196040"/>
          </a:xfrm>
          <a:custGeom>
            <a:avLst/>
            <a:gdLst/>
            <a:ahLst/>
            <a:cxnLst/>
            <a:rect r="r" b="b" t="t" l="l"/>
            <a:pathLst>
              <a:path h="196040" w="196040">
                <a:moveTo>
                  <a:pt x="196040" y="196040"/>
                </a:moveTo>
                <a:lnTo>
                  <a:pt x="0" y="196040"/>
                </a:lnTo>
                <a:lnTo>
                  <a:pt x="0" y="0"/>
                </a:lnTo>
                <a:lnTo>
                  <a:pt x="196040" y="0"/>
                </a:lnTo>
                <a:lnTo>
                  <a:pt x="196040" y="196040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true" flipV="true" rot="-10800000">
            <a:off x="1128517" y="175989"/>
            <a:ext cx="138204" cy="138204"/>
          </a:xfrm>
          <a:custGeom>
            <a:avLst/>
            <a:gdLst/>
            <a:ahLst/>
            <a:cxnLst/>
            <a:rect r="r" b="b" t="t" l="l"/>
            <a:pathLst>
              <a:path h="138204" w="138204">
                <a:moveTo>
                  <a:pt x="138204" y="138204"/>
                </a:moveTo>
                <a:lnTo>
                  <a:pt x="0" y="138204"/>
                </a:lnTo>
                <a:lnTo>
                  <a:pt x="0" y="0"/>
                </a:lnTo>
                <a:lnTo>
                  <a:pt x="138204" y="0"/>
                </a:lnTo>
                <a:lnTo>
                  <a:pt x="138204" y="138204"/>
                </a:lnTo>
                <a:close/>
              </a:path>
            </a:pathLst>
          </a:custGeom>
          <a:blipFill>
            <a:blip r:embed="rId9">
              <a:alphaModFix amt="80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" id="15"/>
          <p:cNvSpPr/>
          <p:nvPr/>
        </p:nvSpPr>
        <p:spPr>
          <a:xfrm>
            <a:off x="1037544" y="1290793"/>
            <a:ext cx="9676284" cy="0"/>
          </a:xfrm>
          <a:prstGeom prst="line">
            <a:avLst/>
          </a:prstGeom>
          <a:ln cap="flat" w="38100">
            <a:solidFill>
              <a:srgbClr val="0C7064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DAGRDP_YH1Q</dc:identifier>
  <dcterms:modified xsi:type="dcterms:W3CDTF">2011-08-01T06:04:30Z</dcterms:modified>
  <cp:revision>1</cp:revision>
  <dc:title>Seminário Educação Profissional e Tecnológica 2025 (A4) (Apresentação)</dc:title>
</cp:coreProperties>
</file>