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media/image2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48" r:id="rId1"/>
  </p:sldMasterIdLst>
  <p:notesMasterIdLst>
    <p:notesMasterId r:id="rId4"/>
  </p:notesMasterIdLst>
  <p:sldIdLst>
    <p:sldId id="258" r:id="rId3"/>
  </p:sldIdLst>
  <p:sldSz cx="32398970" cy="43200320"/>
  <p:notesSz cx="6858000" cy="9144000"/>
  <p:embeddedFontLst>
    <p:embeddedFont>
      <p:font typeface="Poppins" panose="00000500000000000000" pitchFamily="2" charset="0"/>
      <p:regular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4873" userDrawn="1">
          <p15:clr>
            <a:srgbClr val="A4A3A4"/>
          </p15:clr>
        </p15:guide>
        <p15:guide id="2" orient="horz" pos="10828" userDrawn="1">
          <p15:clr>
            <a:srgbClr val="A4A3A4"/>
          </p15:clr>
        </p15:guide>
        <p15:guide id="3" pos="1489" userDrawn="1">
          <p15:clr>
            <a:srgbClr val="A4A3A4"/>
          </p15:clr>
        </p15:guide>
        <p15:guide id="4" pos="18976" userDrawn="1">
          <p15:clr>
            <a:srgbClr val="A4A3A4"/>
          </p15:clr>
        </p15:guide>
        <p15:guide id="5" pos="9826" userDrawn="1">
          <p15:clr>
            <a:srgbClr val="A4A3A4"/>
          </p15:clr>
        </p15:guide>
        <p15:guide id="6" pos="106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D82C"/>
    <a:srgbClr val="E2F6CE"/>
    <a:srgbClr val="CDEFAB"/>
    <a:srgbClr val="96DE4E"/>
    <a:srgbClr val="BAE98B"/>
    <a:srgbClr val="008C09"/>
    <a:srgbClr val="003A00"/>
    <a:srgbClr val="005600"/>
    <a:srgbClr val="0074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7" d="100"/>
          <a:sy n="17" d="100"/>
        </p:scale>
        <p:origin x="3096" y="138"/>
      </p:cViewPr>
      <p:guideLst>
        <p:guide orient="horz" pos="4873"/>
        <p:guide orient="horz" pos="10828"/>
        <p:guide pos="1489"/>
        <p:guide pos="18976"/>
        <p:guide pos="9826"/>
        <p:guide pos="106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75b2220062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2" name="Google Shape;82;g275b2220062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Slide de Título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6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5"/>
            </a:lvl1pPr>
            <a:lvl2pPr lvl="1" algn="ctr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5"/>
            </a:lvl2pPr>
            <a:lvl3pPr lvl="2" algn="ctr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80"/>
            </a:lvl3pPr>
            <a:lvl4pPr lvl="3" algn="ctr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70"/>
            </a:lvl4pPr>
            <a:lvl5pPr lvl="4" algn="ctr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70"/>
            </a:lvl5pPr>
            <a:lvl6pPr lvl="5" algn="ctr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70"/>
            </a:lvl6pPr>
            <a:lvl7pPr lvl="6" algn="ctr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70"/>
            </a:lvl7pPr>
            <a:lvl8pPr lvl="7" algn="ctr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70"/>
            </a:lvl8pPr>
            <a:lvl9pPr lvl="8" algn="ctr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70"/>
            </a:lvl9pPr>
          </a:lstStyle>
          <a:p/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Título e Texto Vertical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494440" y="11233181"/>
            <a:ext cx="27410408" cy="27944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Texto e Título Vertical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8373518" y="17112258"/>
            <a:ext cx="36610544" cy="6986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5801170" y="10328657"/>
            <a:ext cx="36610544" cy="20553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Título e Conteúdo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Cabeçalho da Seção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6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5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rgbClr val="888888"/>
              </a:buClr>
              <a:buSzPts val="7086"/>
              <a:buNone/>
              <a:defRPr sz="708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rgbClr val="888888"/>
              </a:buClr>
              <a:buSzPts val="6378"/>
              <a:buNone/>
              <a:defRPr sz="638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7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7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7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7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7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7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matchingName="Duas Partes de Conteúdo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16402140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Comparação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5" b="1"/>
            </a:lvl1pPr>
            <a:lvl2pPr marL="914400" lvl="1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5" b="1"/>
            </a:lvl2pPr>
            <a:lvl3pPr marL="1371600" lvl="2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80" b="1"/>
            </a:lvl3pPr>
            <a:lvl4pPr marL="1828800" lvl="3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70" b="1"/>
            </a:lvl4pPr>
            <a:lvl5pPr marL="2286000" lvl="4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70" b="1"/>
            </a:lvl5pPr>
            <a:lvl6pPr marL="2743200" lvl="5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70" b="1"/>
            </a:lvl6pPr>
            <a:lvl7pPr marL="3200400" lvl="6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70" b="1"/>
            </a:lvl7pPr>
            <a:lvl8pPr marL="3657600" lvl="7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70" b="1"/>
            </a:lvl8pPr>
            <a:lvl9pPr marL="4114800" lvl="8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70" b="1"/>
            </a:lvl9pPr>
          </a:lstStyle>
          <a:p/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2231675" y="15780233"/>
            <a:ext cx="13706415" cy="2321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16402142" y="10590160"/>
            <a:ext cx="13773917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5" b="1"/>
            </a:lvl1pPr>
            <a:lvl2pPr marL="914400" lvl="1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5" b="1"/>
            </a:lvl2pPr>
            <a:lvl3pPr marL="1371600" lvl="2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80" b="1"/>
            </a:lvl3pPr>
            <a:lvl4pPr marL="1828800" lvl="3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70" b="1"/>
            </a:lvl4pPr>
            <a:lvl5pPr marL="2286000" lvl="4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70" b="1"/>
            </a:lvl5pPr>
            <a:lvl6pPr marL="2743200" lvl="5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70" b="1"/>
            </a:lvl6pPr>
            <a:lvl7pPr marL="3200400" lvl="6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70" b="1"/>
            </a:lvl7pPr>
            <a:lvl8pPr marL="3657600" lvl="7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70" b="1"/>
            </a:lvl8pPr>
            <a:lvl9pPr marL="4114800" lvl="8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70" b="1"/>
            </a:lvl9pPr>
          </a:lstStyle>
          <a:p/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16402142" y="15780233"/>
            <a:ext cx="13773917" cy="2321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Somente Título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Em Branco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Conteúdo com Legenda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4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948690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11338"/>
              <a:buChar char="•"/>
              <a:defRPr sz="11340"/>
            </a:lvl1pPr>
            <a:lvl2pPr marL="914400" lvl="1" indent="-85852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9921"/>
              <a:buChar char="•"/>
              <a:defRPr sz="9920"/>
            </a:lvl2pPr>
            <a:lvl3pPr marL="1371600" lvl="2" indent="-76835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8504"/>
              <a:buChar char="•"/>
              <a:defRPr sz="8505"/>
            </a:lvl3pPr>
            <a:lvl4pPr marL="1828800" lvl="3" indent="-678815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5"/>
            </a:lvl4pPr>
            <a:lvl5pPr marL="2286000" lvl="4" indent="-678815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5"/>
            </a:lvl5pPr>
            <a:lvl6pPr marL="2743200" lvl="5" indent="-678815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5"/>
            </a:lvl6pPr>
            <a:lvl7pPr marL="3200400" lvl="6" indent="-678815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5"/>
            </a:lvl7pPr>
            <a:lvl8pPr marL="3657600" lvl="7" indent="-678815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5"/>
            </a:lvl8pPr>
            <a:lvl9pPr marL="4114800" lvl="8" indent="-678815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5"/>
            </a:lvl9pPr>
          </a:lstStyle>
          <a:p/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70"/>
            </a:lvl1pPr>
            <a:lvl2pPr marL="914400" lvl="1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0"/>
            </a:lvl3pPr>
            <a:lvl4pPr marL="1828800" lvl="3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5"/>
            </a:lvl4pPr>
            <a:lvl5pPr marL="2286000" lvl="4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5"/>
            </a:lvl5pPr>
            <a:lvl6pPr marL="2743200" lvl="5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5"/>
            </a:lvl6pPr>
            <a:lvl7pPr marL="3200400" lvl="6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5"/>
            </a:lvl7pPr>
            <a:lvl8pPr marL="3657600" lvl="7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5"/>
            </a:lvl8pPr>
            <a:lvl9pPr marL="4114800" lvl="8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5"/>
            </a:lvl9pPr>
          </a:lstStyle>
          <a:p/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Imagem com Legenda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4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70"/>
            </a:lvl1pPr>
            <a:lvl2pPr marL="914400" lvl="1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0"/>
            </a:lvl3pPr>
            <a:lvl4pPr marL="1828800" lvl="3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5"/>
            </a:lvl4pPr>
            <a:lvl5pPr marL="2286000" lvl="4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5"/>
            </a:lvl5pPr>
            <a:lvl6pPr marL="2743200" lvl="5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5"/>
            </a:lvl6pPr>
            <a:lvl7pPr marL="3200400" lvl="6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5"/>
            </a:lvl7pPr>
            <a:lvl8pPr marL="3657600" lvl="7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5"/>
            </a:lvl8pPr>
            <a:lvl9pPr marL="4114800" lvl="8" indent="-22860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5"/>
            </a:lvl9pPr>
          </a:lstStyle>
          <a:p/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90"/>
              <a:buFont typeface="Calibri"/>
              <a:buNone/>
              <a:defRPr sz="15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858520" algn="l" rtl="0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9921"/>
              <a:buFont typeface="Arial" panose="020B0704020202020204"/>
              <a:buChar char="•"/>
              <a:defRPr sz="99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68350" algn="l" rtl="0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8504"/>
              <a:buFont typeface="Arial" panose="020B0704020202020204"/>
              <a:buChar char="•"/>
              <a:defRPr sz="850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78815" algn="l" rtl="0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7086"/>
              <a:buFont typeface="Arial" panose="020B0704020202020204"/>
              <a:buChar char="•"/>
              <a:defRPr sz="70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33730" algn="l" rtl="0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 panose="020B0704020202020204"/>
              <a:buChar char="•"/>
              <a:defRPr sz="6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33730" algn="l" rtl="0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 panose="020B0704020202020204"/>
              <a:buChar char="•"/>
              <a:defRPr sz="6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33730" algn="l" rtl="0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 panose="020B0704020202020204"/>
              <a:buChar char="•"/>
              <a:defRPr sz="6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33730" algn="l" rtl="0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 panose="020B0704020202020204"/>
              <a:buChar char="•"/>
              <a:defRPr sz="6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33730" algn="l" rtl="0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 panose="020B0704020202020204"/>
              <a:buChar char="•"/>
              <a:defRPr sz="6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33730" algn="l" rtl="0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 panose="020B0704020202020204"/>
              <a:buChar char="•"/>
              <a:defRPr sz="6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4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4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4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4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4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4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4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4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4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75b2220062_0_31"/>
          <p:cNvSpPr/>
          <p:nvPr/>
        </p:nvSpPr>
        <p:spPr>
          <a:xfrm>
            <a:off x="0" y="41631870"/>
            <a:ext cx="32399605" cy="1569085"/>
          </a:xfrm>
          <a:prstGeom prst="rect">
            <a:avLst/>
          </a:prstGeom>
          <a:gradFill>
            <a:gsLst>
              <a:gs pos="7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95000"/>
                  <a:lumOff val="5000"/>
                </a:schemeClr>
              </a:gs>
              <a:gs pos="35000">
                <a:schemeClr val="tx1">
                  <a:lumMod val="75000"/>
                  <a:lumOff val="25000"/>
                </a:schemeClr>
              </a:gs>
              <a:gs pos="100000">
                <a:schemeClr val="tx2">
                  <a:lumMod val="90000"/>
                </a:schemeClr>
              </a:gs>
            </a:gsLst>
            <a:lin ang="0" scaled="0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5" name="Gráfico 4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333375"/>
            <a:ext cx="32399605" cy="6014720"/>
          </a:xfrm>
          <a:prstGeom prst="rect">
            <a:avLst/>
          </a:prstGeom>
        </p:spPr>
      </p:pic>
      <p:sp>
        <p:nvSpPr>
          <p:cNvPr id="84" name="Google Shape;84;g275b2220062_0_31"/>
          <p:cNvSpPr txBox="1"/>
          <p:nvPr/>
        </p:nvSpPr>
        <p:spPr>
          <a:xfrm>
            <a:off x="4800600" y="7736840"/>
            <a:ext cx="23488800" cy="1443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800" b="1" i="0" u="none" strike="noStrike" cap="none" dirty="0">
                <a:solidFill>
                  <a:schemeClr val="tx1">
                    <a:lumMod val="95000"/>
                    <a:lumOff val="5000"/>
                  </a:schemeClr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Digite aqui o título do seu trabalho</a:t>
            </a:r>
            <a:endParaRPr lang="pt-BR" sz="8800" b="1" i="0" u="none" strike="noStrike" cap="none" dirty="0">
              <a:solidFill>
                <a:schemeClr val="tx1">
                  <a:lumMod val="95000"/>
                  <a:lumOff val="5000"/>
                </a:schemeClr>
              </a:solidFill>
              <a:latin typeface="Poppins" panose="00000500000000000000" pitchFamily="2" charset="0"/>
              <a:ea typeface="Lexend Deca"/>
              <a:cs typeface="Poppins" panose="00000500000000000000" pitchFamily="2" charset="0"/>
              <a:sym typeface="Lexend Deca"/>
            </a:endParaRPr>
          </a:p>
        </p:txBody>
      </p:sp>
      <p:sp>
        <p:nvSpPr>
          <p:cNvPr id="85" name="Google Shape;85;g275b2220062_0_31"/>
          <p:cNvSpPr txBox="1"/>
          <p:nvPr/>
        </p:nvSpPr>
        <p:spPr>
          <a:xfrm>
            <a:off x="7226935" y="10568940"/>
            <a:ext cx="18778220" cy="1013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0" i="0" u="none" strike="noStrike" cap="none" dirty="0">
                <a:solidFill>
                  <a:schemeClr val="tx1">
                    <a:lumMod val="95000"/>
                    <a:lumOff val="5000"/>
                  </a:schemeClr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Pessoa autora</a:t>
            </a:r>
            <a:r>
              <a:rPr lang="pt-BR" sz="6000" b="0" i="0" u="none" strike="noStrike" cap="none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1</a:t>
            </a:r>
            <a:r>
              <a:rPr lang="pt-BR" sz="6000" b="0" i="0" u="none" strike="noStrike" cap="none" dirty="0">
                <a:solidFill>
                  <a:schemeClr val="tx1">
                    <a:lumMod val="95000"/>
                    <a:lumOff val="5000"/>
                  </a:schemeClr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Pessoa autora</a:t>
            </a:r>
            <a:r>
              <a:rPr lang="pt-BR" sz="6000" b="0" i="0" u="none" strike="noStrike" cap="none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2</a:t>
            </a:r>
            <a:r>
              <a:rPr lang="pt-BR" sz="6000" b="0" i="0" u="none" strike="noStrike" cap="none" dirty="0">
                <a:solidFill>
                  <a:schemeClr val="tx1">
                    <a:lumMod val="95000"/>
                    <a:lumOff val="5000"/>
                  </a:schemeClr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Pessoa autora</a:t>
            </a:r>
            <a:r>
              <a:rPr lang="pt-BR" sz="6000" b="0" i="0" u="none" strike="noStrike" cap="none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3</a:t>
            </a:r>
            <a:endParaRPr lang="pt-BR" sz="6000" b="0" i="0" u="none" strike="noStrike" cap="none" baseline="30000" dirty="0">
              <a:solidFill>
                <a:schemeClr val="tx1">
                  <a:lumMod val="95000"/>
                  <a:lumOff val="5000"/>
                </a:schemeClr>
              </a:solidFill>
              <a:latin typeface="Poppins" panose="00000500000000000000" pitchFamily="2" charset="0"/>
              <a:ea typeface="Lexend Deca"/>
              <a:cs typeface="Poppins" panose="00000500000000000000" pitchFamily="2" charset="0"/>
              <a:sym typeface="Lexend Deca"/>
            </a:endParaRPr>
          </a:p>
        </p:txBody>
      </p:sp>
      <p:sp>
        <p:nvSpPr>
          <p:cNvPr id="86" name="Google Shape;86;g275b2220062_0_31"/>
          <p:cNvSpPr txBox="1"/>
          <p:nvPr/>
        </p:nvSpPr>
        <p:spPr>
          <a:xfrm>
            <a:off x="7227094" y="12615863"/>
            <a:ext cx="17945100" cy="76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400" b="1" i="0" u="none" strike="noStrike" cap="none" dirty="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1.</a:t>
            </a:r>
            <a:r>
              <a:rPr lang="pt-BR" sz="4400" b="0" i="0" u="none" strike="noStrike" cap="none" dirty="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Instituição, </a:t>
            </a:r>
            <a:r>
              <a:rPr lang="pt-BR" sz="4400" b="1" i="0" u="none" strike="noStrike" cap="none" dirty="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2.</a:t>
            </a:r>
            <a:r>
              <a:rPr lang="pt-BR" sz="4400" b="0" i="0" u="none" strike="noStrike" cap="none" dirty="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Instituição, </a:t>
            </a:r>
            <a:r>
              <a:rPr lang="pt-BR" sz="4400" b="1" i="0" u="none" strike="noStrike" cap="none" dirty="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3.</a:t>
            </a:r>
            <a:r>
              <a:rPr lang="pt-BR" sz="4400" b="0" i="0" u="none" strike="noStrike" cap="none" dirty="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Instituição</a:t>
            </a:r>
            <a:endParaRPr lang="pt-BR" sz="4400" b="0" i="0" u="none" strike="noStrike" cap="none" dirty="0">
              <a:solidFill>
                <a:schemeClr val="tx1">
                  <a:lumMod val="50000"/>
                  <a:lumOff val="50000"/>
                </a:schemeClr>
              </a:solidFill>
              <a:latin typeface="Poppins" panose="00000500000000000000" pitchFamily="2" charset="0"/>
              <a:ea typeface="Lexend Deca"/>
              <a:cs typeface="Poppins" panose="00000500000000000000" pitchFamily="2" charset="0"/>
              <a:sym typeface="Lexend Deca"/>
            </a:endParaRPr>
          </a:p>
        </p:txBody>
      </p:sp>
      <p:sp>
        <p:nvSpPr>
          <p:cNvPr id="87" name="Google Shape;87;g275b2220062_0_31"/>
          <p:cNvSpPr txBox="1"/>
          <p:nvPr/>
        </p:nvSpPr>
        <p:spPr>
          <a:xfrm>
            <a:off x="16917353" y="17872844"/>
            <a:ext cx="13234800" cy="45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Lorem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ipsum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dolor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sit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amet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consectetur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adipiscing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elit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Aenean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volutpat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et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turpis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vel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venenatis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Praesent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egestas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mollis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dui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id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egestas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Mauris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eu est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felis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Nunc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lorem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nulla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viverra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a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sodales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sit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amet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facilisis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vel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magna.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Quisque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ut ante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accumsan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vehicula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magna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nec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rutrum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lectus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Aliquam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venenatis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elit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eu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risus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mollis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porta.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Cras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a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ex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tortor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In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hac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habitasse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platea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dictumst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b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</a:br>
            <a:endParaRPr sz="3600" dirty="0">
              <a:solidFill>
                <a:schemeClr val="dk1"/>
              </a:solidFill>
              <a:latin typeface="Poppins" panose="00000500000000000000" pitchFamily="2" charset="0"/>
              <a:ea typeface="Lexend Deca"/>
              <a:cs typeface="Poppins" panose="00000500000000000000" pitchFamily="2" charset="0"/>
              <a:sym typeface="Lexend Deca"/>
            </a:endParaRPr>
          </a:p>
        </p:txBody>
      </p:sp>
      <p:sp>
        <p:nvSpPr>
          <p:cNvPr id="88" name="Google Shape;88;g275b2220062_0_31"/>
          <p:cNvSpPr txBox="1"/>
          <p:nvPr/>
        </p:nvSpPr>
        <p:spPr>
          <a:xfrm>
            <a:off x="16917353" y="24765513"/>
            <a:ext cx="13234800" cy="4521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Lorem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ipsum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dolor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sit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amet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consectetur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adipiscing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elit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Aenean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volutpat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et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turpis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vel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venenatis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Praesent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egestas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mollis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dui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id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egestas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Mauris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eu est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felis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Nunc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lorem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nulla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viverra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a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sodales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sit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amet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facilisis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vel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magna.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Quisque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ut ante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accumsan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vehicula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magna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nec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rutrum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lectus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Aliquam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venenatis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elit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eu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risus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mollis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porta.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Cras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a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ex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tortor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In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hac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habitasse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platea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dictumst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b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</a:br>
            <a:endParaRPr lang="pt-BR" sz="3600" dirty="0">
              <a:solidFill>
                <a:schemeClr val="dk1"/>
              </a:solidFill>
              <a:latin typeface="Poppins" panose="00000500000000000000" pitchFamily="2" charset="0"/>
              <a:ea typeface="Lexend Deca"/>
              <a:cs typeface="Poppins" panose="00000500000000000000" pitchFamily="2" charset="0"/>
              <a:sym typeface="Lexend Deca"/>
            </a:endParaRPr>
          </a:p>
        </p:txBody>
      </p:sp>
      <p:sp>
        <p:nvSpPr>
          <p:cNvPr id="89" name="Google Shape;89;g275b2220062_0_31"/>
          <p:cNvSpPr txBox="1"/>
          <p:nvPr/>
        </p:nvSpPr>
        <p:spPr>
          <a:xfrm>
            <a:off x="2409190" y="17944142"/>
            <a:ext cx="13234800" cy="4521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Lorem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ipsum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dolor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sit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amet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consectetur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adipiscing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elit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Aenean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volutpat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et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turpis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vel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venenatis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Praesent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egestas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mollis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dui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id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egestas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Mauris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eu est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felis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Nunc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lorem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nulla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viverra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a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sodalecs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sit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amet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facilisis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vel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magna.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Quisque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ut ante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accumsan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vehicula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magna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nec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rutrum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lectus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Aliquam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venenatis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elit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eu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risus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mollis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porta.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Cras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a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ex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tortor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In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hac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habitasse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platea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dictumst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b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</a:br>
            <a:endParaRPr sz="3600" dirty="0">
              <a:solidFill>
                <a:schemeClr val="dk1"/>
              </a:solidFill>
              <a:latin typeface="Poppins" panose="00000500000000000000" pitchFamily="2" charset="0"/>
              <a:ea typeface="Lexend Deca"/>
              <a:cs typeface="Poppins" panose="00000500000000000000" pitchFamily="2" charset="0"/>
              <a:sym typeface="Lexend Deca"/>
            </a:endParaRPr>
          </a:p>
        </p:txBody>
      </p:sp>
      <p:sp>
        <p:nvSpPr>
          <p:cNvPr id="91" name="Google Shape;91;g275b2220062_0_31"/>
          <p:cNvSpPr txBox="1"/>
          <p:nvPr/>
        </p:nvSpPr>
        <p:spPr>
          <a:xfrm>
            <a:off x="17035463" y="16357532"/>
            <a:ext cx="10621012" cy="920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Resultados e Discussões</a:t>
            </a:r>
            <a:endParaRPr lang="pt-BR" sz="5400" b="1" dirty="0">
              <a:solidFill>
                <a:schemeClr val="tx1">
                  <a:lumMod val="95000"/>
                  <a:lumOff val="5000"/>
                </a:schemeClr>
              </a:solidFill>
              <a:latin typeface="Poppins" panose="00000500000000000000" pitchFamily="2" charset="0"/>
              <a:ea typeface="Lexend Deca"/>
              <a:cs typeface="Poppins" panose="00000500000000000000" pitchFamily="2" charset="0"/>
              <a:sym typeface="Lexend Deca"/>
            </a:endParaRPr>
          </a:p>
        </p:txBody>
      </p:sp>
      <p:sp>
        <p:nvSpPr>
          <p:cNvPr id="95" name="Google Shape;95;g275b2220062_0_31"/>
          <p:cNvSpPr txBox="1"/>
          <p:nvPr/>
        </p:nvSpPr>
        <p:spPr>
          <a:xfrm>
            <a:off x="2422525" y="16356243"/>
            <a:ext cx="8138700" cy="920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Introdução</a:t>
            </a:r>
            <a:endParaRPr lang="pt-BR" sz="5400" b="1" dirty="0">
              <a:solidFill>
                <a:schemeClr val="tx1">
                  <a:lumMod val="95000"/>
                  <a:lumOff val="5000"/>
                </a:schemeClr>
              </a:solidFill>
              <a:latin typeface="Poppins" panose="00000500000000000000" pitchFamily="2" charset="0"/>
              <a:ea typeface="Lexend Deca"/>
              <a:cs typeface="Poppins" panose="00000500000000000000" pitchFamily="2" charset="0"/>
              <a:sym typeface="Lexend Deca"/>
            </a:endParaRPr>
          </a:p>
        </p:txBody>
      </p:sp>
      <p:sp>
        <p:nvSpPr>
          <p:cNvPr id="99" name="Google Shape;99;g275b2220062_0_31"/>
          <p:cNvSpPr txBox="1"/>
          <p:nvPr/>
        </p:nvSpPr>
        <p:spPr>
          <a:xfrm>
            <a:off x="16917352" y="23296839"/>
            <a:ext cx="13234799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Conclusões</a:t>
            </a:r>
            <a:endParaRPr lang="pt-BR" sz="5400" b="1" dirty="0">
              <a:solidFill>
                <a:schemeClr val="tx1">
                  <a:lumMod val="95000"/>
                  <a:lumOff val="5000"/>
                </a:schemeClr>
              </a:solidFill>
              <a:latin typeface="Poppins" panose="00000500000000000000" pitchFamily="2" charset="0"/>
              <a:ea typeface="Lexend Deca"/>
              <a:cs typeface="Poppins" panose="00000500000000000000" pitchFamily="2" charset="0"/>
              <a:sym typeface="Lexend Deca"/>
            </a:endParaRPr>
          </a:p>
        </p:txBody>
      </p:sp>
      <p:sp>
        <p:nvSpPr>
          <p:cNvPr id="8" name="Google Shape;95;g275b2220062_0_31"/>
          <p:cNvSpPr txBox="1"/>
          <p:nvPr/>
        </p:nvSpPr>
        <p:spPr>
          <a:xfrm>
            <a:off x="2561590" y="23165591"/>
            <a:ext cx="8138700" cy="920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Desenvolvimento</a:t>
            </a:r>
            <a:endParaRPr lang="pt-BR" sz="5400" b="1" dirty="0">
              <a:solidFill>
                <a:schemeClr val="tx1">
                  <a:lumMod val="95000"/>
                  <a:lumOff val="5000"/>
                </a:schemeClr>
              </a:solidFill>
              <a:latin typeface="Poppins" panose="00000500000000000000" pitchFamily="2" charset="0"/>
              <a:ea typeface="Lexend Deca"/>
              <a:cs typeface="Poppins" panose="00000500000000000000" pitchFamily="2" charset="0"/>
              <a:sym typeface="Lexend Deca"/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1590" y="29756439"/>
            <a:ext cx="12908638" cy="6791220"/>
          </a:xfrm>
          <a:prstGeom prst="rect">
            <a:avLst/>
          </a:prstGeom>
        </p:spPr>
      </p:pic>
      <p:sp>
        <p:nvSpPr>
          <p:cNvPr id="11" name="Google Shape;89;g275b2220062_0_31"/>
          <p:cNvSpPr txBox="1"/>
          <p:nvPr/>
        </p:nvSpPr>
        <p:spPr>
          <a:xfrm>
            <a:off x="2398509" y="37231445"/>
            <a:ext cx="132348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Figura 1 - Esquema</a:t>
            </a:r>
            <a:endParaRPr sz="3600" b="1" dirty="0">
              <a:solidFill>
                <a:schemeClr val="dk1"/>
              </a:solidFill>
              <a:latin typeface="Poppins" panose="00000500000000000000" pitchFamily="2" charset="0"/>
              <a:ea typeface="Lexend Deca"/>
              <a:cs typeface="Poppins" panose="00000500000000000000" pitchFamily="2" charset="0"/>
              <a:sym typeface="Lexend Deca"/>
            </a:endParaRPr>
          </a:p>
        </p:txBody>
      </p:sp>
      <p:sp>
        <p:nvSpPr>
          <p:cNvPr id="3" name="Google Shape;99;g275b2220062_0_31"/>
          <p:cNvSpPr txBox="1"/>
          <p:nvPr/>
        </p:nvSpPr>
        <p:spPr>
          <a:xfrm>
            <a:off x="17004982" y="29526189"/>
            <a:ext cx="13234799" cy="920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Agradecimentos</a:t>
            </a:r>
            <a:endParaRPr lang="pt-BR" sz="5400" b="1" dirty="0">
              <a:solidFill>
                <a:schemeClr val="tx1">
                  <a:lumMod val="95000"/>
                  <a:lumOff val="5000"/>
                </a:schemeClr>
              </a:solidFill>
              <a:latin typeface="Poppins" panose="00000500000000000000" pitchFamily="2" charset="0"/>
              <a:ea typeface="Lexend Deca"/>
              <a:cs typeface="Poppins" panose="00000500000000000000" pitchFamily="2" charset="0"/>
              <a:sym typeface="Lexend Deca"/>
            </a:endParaRPr>
          </a:p>
        </p:txBody>
      </p:sp>
      <p:pic>
        <p:nvPicPr>
          <p:cNvPr id="4" name="Picture 3" descr="WhatsApp Image 2024-12-03 at 16.42.4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31465" y="1430020"/>
            <a:ext cx="9464040" cy="3632200"/>
          </a:xfrm>
          <a:prstGeom prst="rect">
            <a:avLst/>
          </a:prstGeom>
        </p:spPr>
      </p:pic>
      <p:pic>
        <p:nvPicPr>
          <p:cNvPr id="6" name="Picture 5" descr="copy_of_MarcaOBPositivo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109305" y="1837055"/>
            <a:ext cx="9464040" cy="2609850"/>
          </a:xfrm>
          <a:prstGeom prst="rect">
            <a:avLst/>
          </a:prstGeom>
        </p:spPr>
      </p:pic>
      <p:sp>
        <p:nvSpPr>
          <p:cNvPr id="9" name="Google Shape;88;g275b2220062_0_31"/>
          <p:cNvSpPr txBox="1"/>
          <p:nvPr/>
        </p:nvSpPr>
        <p:spPr>
          <a:xfrm>
            <a:off x="2482533" y="24892513"/>
            <a:ext cx="13234800" cy="4521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Lorem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ipsum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dolor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sit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amet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consectetur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adipiscing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elit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Aenean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volutpat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et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turpis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vel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venenatis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Praesent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egestas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mollis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dui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id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egestas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Mauris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eu est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felis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Nunc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lorem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nulla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viverra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a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sodales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sit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amet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facilisis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vel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magna.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Quisque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ut ante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accumsan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vehicula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magna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nec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rutrum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lectus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Aliquam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venenatis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elit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eu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risus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mollis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porta.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Cras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a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ex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tortor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In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hac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habitasse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platea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dictumst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b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</a:br>
            <a:endParaRPr lang="pt-BR" sz="3600" dirty="0">
              <a:solidFill>
                <a:schemeClr val="dk1"/>
              </a:solidFill>
              <a:latin typeface="Poppins" panose="00000500000000000000" pitchFamily="2" charset="0"/>
              <a:ea typeface="Lexend Deca"/>
              <a:cs typeface="Poppins" panose="00000500000000000000" pitchFamily="2" charset="0"/>
              <a:sym typeface="Lexend Deca"/>
            </a:endParaRPr>
          </a:p>
        </p:txBody>
      </p:sp>
      <p:sp>
        <p:nvSpPr>
          <p:cNvPr id="14" name="Google Shape;88;g275b2220062_0_31"/>
          <p:cNvSpPr txBox="1"/>
          <p:nvPr/>
        </p:nvSpPr>
        <p:spPr>
          <a:xfrm>
            <a:off x="16924338" y="31073603"/>
            <a:ext cx="13234800" cy="4521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Lorem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ipsum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dolor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sit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amet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consectetur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adipiscing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elit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Aenean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volutpat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et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turpis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vel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venenatis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Praesent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egestas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mollis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dui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id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egestas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Mauris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eu est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felis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Nunc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lorem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nulla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viverra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a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sodales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sit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amet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facilisis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vel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magna.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Quisque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ut ante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accumsan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vehicula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magna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nec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,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rutrum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lectus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Aliquam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venenatis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elit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eu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risus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mollis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porta.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Cras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a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ex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tortor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In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hac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habitasse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platea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dictumst</a:t>
            </a:r>
            <a: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  <a:t>. </a:t>
            </a:r>
            <a:br>
              <a:rPr lang="pt-BR" sz="3600" dirty="0">
                <a:solidFill>
                  <a:schemeClr val="dk1"/>
                </a:solidFill>
                <a:latin typeface="Poppins" panose="00000500000000000000" pitchFamily="2" charset="0"/>
                <a:ea typeface="Lexend Deca"/>
                <a:cs typeface="Poppins" panose="00000500000000000000" pitchFamily="2" charset="0"/>
                <a:sym typeface="Lexend Deca"/>
              </a:rPr>
            </a:br>
            <a:endParaRPr lang="pt-BR" sz="3600" dirty="0">
              <a:solidFill>
                <a:schemeClr val="dk1"/>
              </a:solidFill>
              <a:latin typeface="Poppins" panose="00000500000000000000" pitchFamily="2" charset="0"/>
              <a:ea typeface="Lexend Deca"/>
              <a:cs typeface="Poppins" panose="00000500000000000000" pitchFamily="2" charset="0"/>
              <a:sym typeface="Lexend Deca"/>
            </a:endParaRPr>
          </a:p>
        </p:txBody>
      </p:sp>
      <p:sp>
        <p:nvSpPr>
          <p:cNvPr id="2" name="Rectangles 1"/>
          <p:cNvSpPr/>
          <p:nvPr/>
        </p:nvSpPr>
        <p:spPr>
          <a:xfrm>
            <a:off x="1306195" y="5754370"/>
            <a:ext cx="30123130" cy="231140"/>
          </a:xfrm>
          <a:prstGeom prst="rect">
            <a:avLst/>
          </a:prstGeom>
          <a:solidFill>
            <a:schemeClr val="tx1"/>
          </a:solidFill>
          <a:ln w="25400" cap="flat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2" name="Text Box 11"/>
          <p:cNvSpPr txBox="1"/>
          <p:nvPr/>
        </p:nvSpPr>
        <p:spPr>
          <a:xfrm>
            <a:off x="10493375" y="41711880"/>
            <a:ext cx="13851255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4000">
                <a:solidFill>
                  <a:schemeClr val="bg1"/>
                </a:solidFill>
              </a:rPr>
              <a:t>Relatos de Extensão/Projeto Integrador  </a:t>
            </a:r>
            <a:endParaRPr lang="en-US" sz="4000">
              <a:solidFill>
                <a:schemeClr val="bg1"/>
              </a:solidFill>
            </a:endParaRPr>
          </a:p>
          <a:p>
            <a:pPr algn="ctr"/>
            <a:r>
              <a:rPr lang="en-US" sz="4000">
                <a:solidFill>
                  <a:schemeClr val="bg1"/>
                </a:solidFill>
              </a:rPr>
              <a:t>Curso Bacharelado em Sistemas de Informação </a:t>
            </a:r>
            <a:endParaRPr lang="en-US" sz="40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2233</Words>
  <Application>WPS Presentation</Application>
  <PresentationFormat>Personalizar</PresentationFormat>
  <Paragraphs>31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6" baseType="lpstr">
      <vt:lpstr>Arial</vt:lpstr>
      <vt:lpstr>SimSun</vt:lpstr>
      <vt:lpstr>Wingdings</vt:lpstr>
      <vt:lpstr>Arial</vt:lpstr>
      <vt:lpstr>Calibri</vt:lpstr>
      <vt:lpstr>Helvetica Neue</vt:lpstr>
      <vt:lpstr>Poppins</vt:lpstr>
      <vt:lpstr>Lexend Deca</vt:lpstr>
      <vt:lpstr>Thonburi</vt:lpstr>
      <vt:lpstr>Microsoft YaHei</vt:lpstr>
      <vt:lpstr>汉仪旗黑</vt:lpstr>
      <vt:lpstr>Arial Unicode MS</vt:lpstr>
      <vt:lpstr>宋体-简</vt:lpstr>
      <vt:lpstr>Times New Roman</vt:lpstr>
      <vt:lpstr>Tema do Office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Renan Vinicius Aranha</dc:creator>
  <cp:lastModifiedBy>google1592253656</cp:lastModifiedBy>
  <cp:revision>4</cp:revision>
  <dcterms:created xsi:type="dcterms:W3CDTF">2024-12-09T02:50:56Z</dcterms:created>
  <dcterms:modified xsi:type="dcterms:W3CDTF">2024-12-09T02:50:56Z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AFCCAAA9BB6C286092515667D1158AB5_43</vt:lpwstr>
  </property>
  <property fmtid="{D5CDD505-2E9C-101B-9397-08002B2CF9AE}" pid="3" name="KSOProductBuildVer">
    <vt:lpwstr>1033-6.10.2.8397</vt:lpwstr>
  </property>
</Properties>
</file>