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59" r:id="rId7"/>
    <p:sldId id="264" r:id="rId8"/>
    <p:sldId id="260" r:id="rId9"/>
    <p:sldId id="262" r:id="rId10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535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3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8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619-06E5-4189-A25F-C2416A75AB65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B4C3-E525-4729-9F3A-C78FC7E90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C:\Users\Michel\Desktop\IFMG Remoto\PPP novo\photos\iStock-1172141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r="21738"/>
          <a:stretch/>
        </p:blipFill>
        <p:spPr bwMode="auto">
          <a:xfrm flipH="1">
            <a:off x="6082746" y="0"/>
            <a:ext cx="461065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el\Desktop\IFMG Remoto\PPP novo\elements\fun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" y="0"/>
            <a:ext cx="7192962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26420" y="3904665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 et fugias es aut ullaut volorerum sit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14452" y="542810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FB5C5D-3FAD-4336-98F6-6DF10BE562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9543" r="19113" b="9342"/>
          <a:stretch/>
        </p:blipFill>
        <p:spPr>
          <a:xfrm>
            <a:off x="378148" y="468263"/>
            <a:ext cx="963858" cy="12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582504" y="371641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Divider - 1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2523" y="434798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7908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Picture 3" descr="C:\Users\Michel\Desktop\IFMG Remoto\PPP novo\photos\Destaque_sport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8" r="33648"/>
          <a:stretch/>
        </p:blipFill>
        <p:spPr bwMode="auto">
          <a:xfrm>
            <a:off x="7189638" y="1488783"/>
            <a:ext cx="3503762" cy="60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96887" y="1488783"/>
            <a:ext cx="297760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testiu</a:t>
            </a:r>
          </a:p>
          <a:p>
            <a:endParaRPr lang="en-GB" b="1" dirty="0">
              <a:solidFill>
                <a:srgbClr val="00A24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6887" y="2772519"/>
            <a:ext cx="312162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86740" y="2772519"/>
            <a:ext cx="312162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opoerorei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Castiquam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loculudet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nonulincemum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oponiss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imihicae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nicia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L.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Vernitatam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hocri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unclarbi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56678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chel\Desktop\IFMG Remoto\PPP novo\photos\iStock-11247153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r="19043" b="-2484"/>
          <a:stretch/>
        </p:blipFill>
        <p:spPr bwMode="auto">
          <a:xfrm>
            <a:off x="3806686" y="1488783"/>
            <a:ext cx="3101009" cy="38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hel\Desktop\IFMG Remoto\PPP novo\photos\iStock-474467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r="15671" b="-2484"/>
          <a:stretch/>
        </p:blipFill>
        <p:spPr bwMode="auto">
          <a:xfrm>
            <a:off x="7136296" y="1488783"/>
            <a:ext cx="3106947" cy="38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6887" y="2667147"/>
            <a:ext cx="2977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testiu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50556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6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2767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90104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4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062315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12225" y="3837659"/>
            <a:ext cx="23044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46659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chel\Desktop\IFMG Remoto\PPP novo\photos\iStock-11247153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r="19043" b="-2484"/>
          <a:stretch/>
        </p:blipFill>
        <p:spPr bwMode="auto">
          <a:xfrm>
            <a:off x="3806686" y="1488783"/>
            <a:ext cx="3101009" cy="38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hel\Desktop\IFMG Remoto\PPP novo\photos\iStock-474467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r="15671" b="-2484"/>
          <a:stretch/>
        </p:blipFill>
        <p:spPr bwMode="auto">
          <a:xfrm>
            <a:off x="7136296" y="1488783"/>
            <a:ext cx="3106947" cy="38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50556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6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2767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90104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4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7062315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pic>
        <p:nvPicPr>
          <p:cNvPr id="7170" name="Picture 2" descr="C:\Users\Michel\Desktop\IFMG Remoto\PPP novo\photos\image_bigg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14804" r="22440" b="94"/>
          <a:stretch/>
        </p:blipFill>
        <p:spPr bwMode="auto">
          <a:xfrm>
            <a:off x="478282" y="1488783"/>
            <a:ext cx="3101008" cy="37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20948" y="5436815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5436815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93159" y="6025073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2511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\Desktop\IFMG Remoto\PPP novo\photos\DSC_24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b="12113"/>
          <a:stretch/>
        </p:blipFill>
        <p:spPr bwMode="auto">
          <a:xfrm>
            <a:off x="0" y="1488783"/>
            <a:ext cx="6907695" cy="37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18908" y="1488783"/>
            <a:ext cx="2880320" cy="14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>
                <a:solidFill>
                  <a:srgbClr val="00A24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18908" y="3060551"/>
            <a:ext cx="28803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25871" y="5652839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1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1" y="5652839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398082" y="6241097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065419" y="5652839"/>
            <a:ext cx="285713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4" name="Picture 5" descr="C:\Users\Michel\Desktop\IFMG Remoto\PPP novo\elements\d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9" y="5652839"/>
            <a:ext cx="1492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737630" y="6241097"/>
            <a:ext cx="318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97190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Picture 3" descr="C:\Users\Michel\Desktop\IFMG Remoto\PPP novo\photos\iStock-11247153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t="6200" r="13834" b="-109"/>
          <a:stretch/>
        </p:blipFill>
        <p:spPr bwMode="auto">
          <a:xfrm>
            <a:off x="3258468" y="1476375"/>
            <a:ext cx="2548126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Michel\Desktop\IFMG Remoto\PPP novo\photos\iStock-4744676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r="16239" b="3965"/>
          <a:stretch/>
        </p:blipFill>
        <p:spPr bwMode="auto">
          <a:xfrm>
            <a:off x="478282" y="4082883"/>
            <a:ext cx="2553005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ichel\Desktop\IFMG Remoto\PPP novo\photos\image_bigg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13557" r="11601" b="1210"/>
          <a:stretch/>
        </p:blipFill>
        <p:spPr bwMode="auto">
          <a:xfrm>
            <a:off x="3258468" y="4084284"/>
            <a:ext cx="2548125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Michel\Desktop\IFMG Remoto\PPP novo\photos\iStock-11721411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r="16145"/>
          <a:stretch/>
        </p:blipFill>
        <p:spPr bwMode="auto">
          <a:xfrm>
            <a:off x="478281" y="1476375"/>
            <a:ext cx="2553005" cy="23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6066780" y="1468575"/>
            <a:ext cx="4626620" cy="4976306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ixaDeTexto 17"/>
          <p:cNvSpPr txBox="1"/>
          <p:nvPr/>
        </p:nvSpPr>
        <p:spPr>
          <a:xfrm>
            <a:off x="6498828" y="2124447"/>
            <a:ext cx="2880320" cy="14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atusu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b="1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498828" y="3696215"/>
            <a:ext cx="28803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fuium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tuidem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At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culicies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ponsulocus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ere,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Catuspio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nerfecum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pat.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Gernihi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se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resesul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inatimo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enatus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bone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ex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morit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qui pubis, vid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ressil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horei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inequi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claresilis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alibus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inampor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tiferum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occionicio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silisquis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andiis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contem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publiam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omnondi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Huid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nonsulto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nonsi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iptereis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publicae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auc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ta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hacio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Cupplis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me no. </a:t>
            </a:r>
          </a:p>
        </p:txBody>
      </p:sp>
    </p:spTree>
    <p:extLst>
      <p:ext uri="{BB962C8B-B14F-4D97-AF65-F5344CB8AC3E}">
        <p14:creationId xmlns:p14="http://schemas.microsoft.com/office/powerpoint/2010/main" val="278840490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ângulo 73"/>
          <p:cNvSpPr/>
          <p:nvPr/>
        </p:nvSpPr>
        <p:spPr>
          <a:xfrm>
            <a:off x="0" y="1548383"/>
            <a:ext cx="3557588" cy="6012879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Michel\Desktop\IFMG Remoto\PPP novo\elements\if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0"/>
            <a:ext cx="993775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26409" y="498080"/>
            <a:ext cx="316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97299" y="1548383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782345" y="2063279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pic>
        <p:nvPicPr>
          <p:cNvPr id="5123" name="Picture 3" descr="C:\Users\Michel\Desktop\IFMG Remoto\PPP novo\elements\ic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1514604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chel\Desktop\IFMG Remoto\PPP novo\elements\icon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3038032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ichel\Desktop\IFMG Remoto\PPP novo\elements\icon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4561460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ichel\Desktop\IFMG Remoto\PPP novo\elements\icon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6084887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53"/>
          <p:cNvSpPr txBox="1"/>
          <p:nvPr/>
        </p:nvSpPr>
        <p:spPr>
          <a:xfrm>
            <a:off x="4797299" y="3069070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4782345" y="3583966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797299" y="4569879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782345" y="5084775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4797299" y="6090566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4782345" y="6605462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8067273" y="1548383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8052319" y="2063279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pic>
        <p:nvPicPr>
          <p:cNvPr id="62" name="Picture 3" descr="C:\Users\Michel\Desktop\IFMG Remoto\PPP novo\elements\ic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98" y="1514604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Michel\Desktop\IFMG Remoto\PPP novo\elements\icon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98" y="3038032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Michel\Desktop\IFMG Remoto\PPP novo\elements\icon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98" y="4561460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C:\Users\Michel\Desktop\IFMG Remoto\PPP novo\elements\icon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98" y="6084887"/>
            <a:ext cx="1019820" cy="10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ixaDeTexto 65"/>
          <p:cNvSpPr txBox="1"/>
          <p:nvPr/>
        </p:nvSpPr>
        <p:spPr>
          <a:xfrm>
            <a:off x="8067273" y="3069070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8052319" y="3583966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8067273" y="4569879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8052319" y="5084775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8067273" y="6090566"/>
            <a:ext cx="206156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Acciissidius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asu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menatuam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b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opublium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istaf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="1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gorum</a:t>
            </a:r>
            <a:r>
              <a:rPr lang="en-GB" sz="1600" b="1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GB" sz="1600" baseline="30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8052319" y="6605462"/>
            <a:ext cx="20045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bunc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pubis.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522164" y="306055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Mi, con pro onit reriti docteuy mpore testiu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800257" y="4332229"/>
            <a:ext cx="230440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Alices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sentela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buncultu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enirmant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vas sis pubis?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Ficutum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iamentiquodi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inatum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ment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 </a:t>
            </a:r>
            <a:r>
              <a:rPr lang="en-GB" sz="16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Serrioris</a:t>
            </a:r>
            <a:r>
              <a:rPr lang="en-GB" sz="16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75625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0693400" cy="7561263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212546" y="3177803"/>
            <a:ext cx="4268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Fim da apresentação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62523" y="4347984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Odia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ipisto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quaeper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ehentot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aeptam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nostiis</a:t>
            </a:r>
            <a:r>
              <a:rPr lang="en-GB" sz="2400" baseline="30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GB" sz="2400" baseline="30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reperitia</a:t>
            </a:r>
            <a:endParaRPr lang="en-GB" sz="2400" baseline="30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20D07A-DAC1-4791-AA23-481BD89C76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9543" r="19113" b="9342"/>
          <a:stretch/>
        </p:blipFill>
        <p:spPr>
          <a:xfrm>
            <a:off x="4921921" y="5940871"/>
            <a:ext cx="963858" cy="12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3101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904</Words>
  <Application>Microsoft Office PowerPoint</Application>
  <PresentationFormat>Personalizar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</dc:creator>
  <cp:lastModifiedBy>BRENO SILVA REZENDE</cp:lastModifiedBy>
  <cp:revision>12</cp:revision>
  <dcterms:created xsi:type="dcterms:W3CDTF">2020-08-21T13:22:10Z</dcterms:created>
  <dcterms:modified xsi:type="dcterms:W3CDTF">2023-06-02T20:48:44Z</dcterms:modified>
</cp:coreProperties>
</file>