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0" roundtripDataSignature="AMtx7mg2VofU/IVqUWBIZ5id6di0EXw3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IFMG Remoto_2021\Planeta Inovação\PPP\PowerPoint_Saberes\footer.jpg" id="6" name="Google Shape;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19800"/>
            <a:ext cx="121888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IFMG Remoto_2021\Planeta Inovação\PPP\PowerPoint_Saberes\logo.png" id="7" name="Google Shape;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369" y="6173462"/>
            <a:ext cx="1540408" cy="5096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IFMG Remoto_2021\Planeta Inovação\PPP\PowerPoint_Saberes\PPP_II Saberes da Extensão_slide_1.jpg" id="83" name="Google Shape;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0"/>
            <a:ext cx="121888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IFMG Remoto_2021\Planeta Inovação\PPP\iStock-881542122.jpg" id="88" name="Google Shape;88;p2"/>
          <p:cNvPicPr preferRelativeResize="0"/>
          <p:nvPr/>
        </p:nvPicPr>
        <p:blipFill rotWithShape="1">
          <a:blip r:embed="rId3">
            <a:alphaModFix/>
          </a:blip>
          <a:srcRect b="0" l="21284" r="6508" t="0"/>
          <a:stretch/>
        </p:blipFill>
        <p:spPr>
          <a:xfrm>
            <a:off x="7064189" y="1192964"/>
            <a:ext cx="4505820" cy="41595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502261" y="960478"/>
            <a:ext cx="5609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</a:t>
            </a:r>
            <a:r>
              <a:rPr b="1" lang="pt-BR" sz="4400">
                <a:solidFill>
                  <a:srgbClr val="000000"/>
                </a:solidFill>
              </a:rPr>
              <a:t>do Trabalho</a:t>
            </a:r>
            <a:endParaRPr b="1" i="0" sz="4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1" lang="pt-BR" sz="2800">
                <a:solidFill>
                  <a:srgbClr val="FFC000"/>
                </a:solidFill>
              </a:rPr>
              <a:t>Autores</a:t>
            </a:r>
            <a:endParaRPr b="1" i="0" sz="2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544825" y="2394745"/>
            <a:ext cx="5775000" cy="2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</a:rPr>
              <a:t>Texto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</a:rPr>
              <a:t>Texto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</a:rPr>
              <a:t>texto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</a:rPr>
              <a:t>texto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</a:rPr>
              <a:t>Texto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</a:rPr>
              <a:t>Texto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>
                <a:solidFill>
                  <a:srgbClr val="000000"/>
                </a:solidFill>
              </a:rPr>
              <a:t>Texto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IFMG Remoto_2021\Planeta Inovação\PPP\PowerPoint_Saberes\backcover.jpg"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IFMG Remoto_2021\Planeta Inovação\PPP\PowerPoint_Saberes\logo planeta.png"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808" y="2222500"/>
            <a:ext cx="2014537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IFMG Remoto_2021\Planeta Inovação\PPP\PowerPoint_Saberes\ifmg logo.png" id="97" name="Google Shape;9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707" y="5643376"/>
            <a:ext cx="566738" cy="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3316457" y="3935500"/>
            <a:ext cx="597323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pt-BR" sz="28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Sistemas diversos com tanta criatividade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1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 planeta de oportunidades esperando por você.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pt-BR" sz="28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Inscrições até 20 Junho</a:t>
            </a:r>
            <a:endParaRPr b="1" baseline="30000" i="0" sz="28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delo de apresentaçã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2018-06-27T16:50:50Z</dcterms:created>
  <dc:creator>MICHEL SILVA ARAUJO</dc:creator>
</cp:coreProperties>
</file>