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" roundtripDataSignature="AMtx7mhMaiiSrIaelKIVIn/dU8KkiZr3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>
  <p:cSld name="Diapositivo de Títul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IFMG Remoto_2021\Planeta Inovação\PPP\PowerPoint_Saberes\footer.jpg"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019800"/>
            <a:ext cx="1218882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FMG Remoto_2021\Planeta Inovação\PPP\PowerPoint_SIC\logo sic.png" id="7" name="Google Shape;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6994" y="6145690"/>
            <a:ext cx="1186982" cy="5248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36"/>
            <a:ext cx="12188825" cy="685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02261" y="960478"/>
            <a:ext cx="56092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</a:t>
            </a:r>
            <a:r>
              <a:rPr b="1" lang="pt-BR" sz="4400">
                <a:solidFill>
                  <a:schemeClr val="dk1"/>
                </a:solidFill>
              </a:rPr>
              <a:t>do Trabalho</a:t>
            </a:r>
            <a:endParaRPr b="1" i="0" sz="4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</a:pPr>
            <a:r>
              <a:rPr b="1" lang="pt-BR" sz="2800">
                <a:solidFill>
                  <a:schemeClr val="accent4"/>
                </a:solidFill>
              </a:rPr>
              <a:t>Autores</a:t>
            </a:r>
            <a:endParaRPr b="1" i="0" sz="28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44825" y="2394745"/>
            <a:ext cx="5774864" cy="2975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</a:rPr>
              <a:t>Texto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</a:rPr>
              <a:t>Texto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</a:rPr>
              <a:t>texto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</a:rPr>
              <a:t>texto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</a:rPr>
              <a:t>Texto</a:t>
            </a: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</a:rPr>
              <a:t>Texto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pt-B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600">
                <a:solidFill>
                  <a:schemeClr val="dk1"/>
                </a:solidFill>
              </a:rPr>
              <a:t>Texto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esktop\IFMG Remoto_2021\Planeta Inovação\PPP\iStock-881542122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21284" r="6508" t="0"/>
          <a:stretch/>
        </p:blipFill>
        <p:spPr>
          <a:xfrm>
            <a:off x="7064189" y="1192964"/>
            <a:ext cx="4505820" cy="415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IFMG Remoto_2021\Planeta Inovação\PPP\PowerPoint_Saberes\backcover.jpg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FMG Remoto_2021\Planeta Inovação\PPP\PowerPoint_Saberes\logo planeta.png"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808" y="2222500"/>
            <a:ext cx="2014537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esktop\IFMG Remoto_2021\Planeta Inovação\PPP\PowerPoint_Saberes\ifmg logo.png" id="97" name="Google Shape;9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707" y="5643376"/>
            <a:ext cx="566738" cy="688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3316457" y="3935500"/>
            <a:ext cx="597323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pt-BR" sz="2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Sistemas diversos com tanta criatividade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1" lang="pt-BR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Um planeta de oportunidades esperando por você.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pt-BR" sz="2800" u="none" cap="none" strike="noStrike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Inscrições até 20 Junho</a:t>
            </a:r>
            <a:endParaRPr b="1" baseline="30000" i="0" sz="2800" u="none" cap="none" strike="noStrik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lo de apresentaçã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2018-06-27T16:50:50Z</dcterms:created>
  <dc:creator>MICHEL SILVA ARAUJO</dc:creator>
</cp:coreProperties>
</file>