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sldIdLst>
    <p:sldId id="258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9" r:id="rId1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BA6"/>
    <a:srgbClr val="70AAA5"/>
    <a:srgbClr val="008000"/>
    <a:srgbClr val="7AB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9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6294C-FDF4-4D3B-9CF5-55080D78CDE8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2FDA2-7515-40C2-9C0A-5A9F459F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0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9D3F11-8191-4D0E-85E1-5DF5A57369D1}" type="slidenum">
              <a:rPr lang="pt-BR" altLang="pt-BR" smtClean="0"/>
              <a:pPr eaLnBrk="1" hangingPunct="1">
                <a:defRPr/>
              </a:pPr>
              <a:t>1</a:t>
            </a:fld>
            <a:endParaRPr lang="pt-BR" altLang="pt-BR" smtClean="0"/>
          </a:p>
        </p:txBody>
      </p:sp>
      <p:sp>
        <p:nvSpPr>
          <p:cNvPr id="16389" name="Espaço Reservado para Rodapé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16390" name="Espaço Reservado para Cabeçalho 5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853C01C-7AF2-4D9C-BF66-B0686E8FB43F}" type="slidenum">
              <a:rPr lang="pt-BR" altLang="pt-BR" smtClean="0"/>
              <a:pPr eaLnBrk="1" hangingPunct="1">
                <a:defRPr/>
              </a:pPr>
              <a:t>2</a:t>
            </a:fld>
            <a:endParaRPr lang="pt-BR" altLang="pt-BR" smtClean="0"/>
          </a:p>
        </p:txBody>
      </p:sp>
      <p:sp>
        <p:nvSpPr>
          <p:cNvPr id="17413" name="Espaço Reservado para Rodapé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17414" name="Espaço Reservado para Cabeçalho 5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654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46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08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40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71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63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06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24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46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15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16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4CBB-C435-4DC2-A80E-7C9B19B79446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264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1712640" y="1772816"/>
            <a:ext cx="7560840" cy="2719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Normas Gerais para Apresentação Oral:</a:t>
            </a:r>
          </a:p>
          <a:p>
            <a:pPr algn="just" eaLnBrk="0" hangingPunct="0">
              <a:defRPr/>
            </a:pPr>
            <a:endParaRPr lang="pt-BR" sz="113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 algn="just" eaLnBrk="0" hangingPunct="0">
              <a:buFont typeface="+mj-lt"/>
              <a:buAutoNum type="arabicPeriod"/>
              <a:defRPr/>
            </a:pP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Tempo de apresentação: </a:t>
            </a: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mínimo 8 minutos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máximo 12 minutos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; haverá </a:t>
            </a: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5 minutos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extras aberto para perguntas ao final de cada apresentação oral. </a:t>
            </a:r>
          </a:p>
          <a:p>
            <a:pPr marL="278606" indent="-278606" algn="just" eaLnBrk="0" hangingPunct="0">
              <a:buFont typeface="+mj-lt"/>
              <a:buAutoNum type="arabicPeriod"/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 algn="just" eaLnBrk="0" hangingPunct="0">
              <a:buFont typeface="+mj-lt"/>
              <a:buAutoNum type="arabicPeriod"/>
              <a:defRPr/>
            </a:pP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O aluno deverá enviar anteriormente o arquivo contendo os </a:t>
            </a:r>
            <a:r>
              <a:rPr lang="pt-BR" sz="1138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que irá apresentar nos formatos </a:t>
            </a:r>
            <a:r>
              <a:rPr lang="pt-BR" sz="1138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e também no formato </a:t>
            </a:r>
            <a:r>
              <a:rPr lang="pt-BR" sz="1138" dirty="0" err="1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(2 arquivos). Caso não ocorra a entrega do arquivo no prazo estipulado o mesmo não poderá mais apresentar, sendo a conduta avaliada pelo Comitê Técnico-Científico. Casos excepcionais poderão ser avaliados pela Comissão Organizadora do evento.</a:t>
            </a:r>
          </a:p>
          <a:p>
            <a:pPr marL="278606" indent="-278606" algn="just" eaLnBrk="0" hangingPunct="0">
              <a:buFont typeface="+mj-lt"/>
              <a:buAutoNum type="arabicPeriod"/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 algn="just" eaLnBrk="0" hangingPunct="0">
              <a:buFont typeface="+mj-lt"/>
              <a:buAutoNum type="arabicPeriod"/>
              <a:defRPr/>
            </a:pP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O aluno deve utilizar como base este modelo de apresentação. </a:t>
            </a: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Não é permitido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retirar os logos e escritas inseridos no superior dos </a:t>
            </a:r>
            <a:r>
              <a:rPr lang="pt-BR" sz="1138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, assim como o rodapé. </a:t>
            </a: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Retire os slides com as Normas Gerais da apresentação.</a:t>
            </a:r>
          </a:p>
          <a:p>
            <a:pPr marL="278606" indent="-278606" algn="just" eaLnBrk="0" hangingPunct="0">
              <a:buFont typeface="+mj-lt"/>
              <a:buAutoNum type="arabicPeriod"/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4568" y="476672"/>
            <a:ext cx="828092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/>
              <a:t>VII SIC – Seminário de Iniciação Científica do IFMG</a:t>
            </a:r>
          </a:p>
        </p:txBody>
      </p:sp>
    </p:spTree>
    <p:extLst>
      <p:ext uri="{BB962C8B-B14F-4D97-AF65-F5344CB8AC3E}">
        <p14:creationId xmlns:p14="http://schemas.microsoft.com/office/powerpoint/2010/main" val="25183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CaixaDeTexto 7"/>
          <p:cNvSpPr txBox="1">
            <a:spLocks noChangeArrowheads="1"/>
          </p:cNvSpPr>
          <p:nvPr/>
        </p:nvSpPr>
        <p:spPr bwMode="auto">
          <a:xfrm>
            <a:off x="560512" y="2544167"/>
            <a:ext cx="8712968" cy="129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25" dirty="0"/>
              <a:t>e-mail de contato do bolsista e/ou do orientador: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25" b="1" dirty="0"/>
              <a:t>(exemplo)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088" b="1" dirty="0"/>
              <a:t>autor.orientador@gmail.com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pt-BR" sz="1463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0512" y="476672"/>
            <a:ext cx="8928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 smtClean="0"/>
              <a:t>CONTATOS</a:t>
            </a:r>
            <a:endParaRPr lang="pt-BR" alt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4090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02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36576" y="476672"/>
            <a:ext cx="820891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/>
              <a:t>V SIC – Seminário de Iniciação Científica do IFMG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12640" y="1772816"/>
            <a:ext cx="7560840" cy="2018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Normas Gerais para Apresentação Oral (continuação):</a:t>
            </a:r>
          </a:p>
          <a:p>
            <a:pPr algn="just" eaLnBrk="0" hangingPunct="0">
              <a:defRPr/>
            </a:pPr>
            <a:endParaRPr lang="pt-BR" sz="1138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 algn="just" eaLnBrk="0" hangingPunct="0">
              <a:buFont typeface="+mj-lt"/>
              <a:buAutoNum type="arabicPeriod" startAt="5"/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 algn="just" eaLnBrk="0" hangingPunct="0">
              <a:buFont typeface="+mj-lt"/>
              <a:buAutoNum type="arabicPeriod" startAt="5"/>
              <a:defRPr/>
            </a:pP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 de slides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fica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critério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aluno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, mas é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1138" dirty="0" err="1">
                <a:latin typeface="Arial" panose="020B0604020202020204" pitchFamily="34" charset="0"/>
                <a:cs typeface="Arial" panose="020B0604020202020204" pitchFamily="34" charset="0"/>
              </a:rPr>
              <a:t>mportante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considerar o tempo de aproximadamente </a:t>
            </a: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1 minuto para cada </a:t>
            </a:r>
            <a:r>
              <a:rPr lang="pt-BR" sz="1138" b="1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na montagem da apresentação.</a:t>
            </a:r>
          </a:p>
          <a:p>
            <a:pPr marL="278606" indent="-278606" algn="just" eaLnBrk="0" hangingPunct="0">
              <a:buFont typeface="+mj-lt"/>
              <a:buAutoNum type="arabicPeriod" startAt="5"/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0" hangingPunct="0"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 algn="just" eaLnBrk="0" hangingPunct="0">
              <a:buFont typeface="+mj-lt"/>
              <a:buAutoNum type="arabicPeriod" startAt="5"/>
              <a:defRPr/>
            </a:pP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138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 devem ser claros, priorizando, quando possível, </a:t>
            </a:r>
            <a:r>
              <a:rPr lang="pt-BR" sz="1138" b="1" dirty="0">
                <a:latin typeface="Arial" panose="020B0604020202020204" pitchFamily="34" charset="0"/>
                <a:cs typeface="Arial" panose="020B0604020202020204" pitchFamily="34" charset="0"/>
              </a:rPr>
              <a:t>FIGURAS, ESQUEMAS, TABELAS, GRÁFICOS e QUADROS</a:t>
            </a:r>
            <a:r>
              <a:rPr lang="pt-BR" sz="1138" dirty="0">
                <a:latin typeface="Arial" panose="020B0604020202020204" pitchFamily="34" charset="0"/>
                <a:cs typeface="Arial" panose="020B0604020202020204" pitchFamily="34" charset="0"/>
              </a:rPr>
              <a:t>. É permitido o uso de animações ou vídeos na apresentação, dentro do limite do tempo.</a:t>
            </a:r>
          </a:p>
          <a:p>
            <a:pPr marL="278606" indent="-278606" algn="just" eaLnBrk="0" hangingPunct="0">
              <a:buFont typeface="+mj-lt"/>
              <a:buAutoNum type="arabicPeriod" startAt="5"/>
              <a:defRPr/>
            </a:pPr>
            <a:endParaRPr lang="pt-BR" sz="113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8606" indent="-278606" algn="just" eaLnBrk="0" hangingPunct="0">
              <a:buFont typeface="+mj-lt"/>
              <a:buAutoNum type="arabicPeriod" startAt="5"/>
              <a:defRPr/>
            </a:pP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-se,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sempre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necessário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referenciar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1138" dirty="0" err="1">
                <a:latin typeface="Arial" panose="020B0604020202020204" pitchFamily="34" charset="0"/>
                <a:cs typeface="Arial" panose="020B0604020202020204" pitchFamily="34" charset="0"/>
              </a:rPr>
              <a:t>afirmações</a:t>
            </a:r>
            <a:r>
              <a:rPr lang="en-US" sz="1138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7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0" y="188640"/>
            <a:ext cx="9906000" cy="1512168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87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0" y="1844824"/>
            <a:ext cx="9906000" cy="928688"/>
          </a:xfrm>
          <a:prstGeom prst="rect">
            <a:avLst/>
          </a:prstGeom>
        </p:spPr>
        <p:txBody>
          <a:bodyPr vert="horz" lIns="74295" tIns="37148" rIns="74295" bIns="37148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519" dirty="0">
                <a:latin typeface="Arial" panose="020B0604020202020204" pitchFamily="34" charset="0"/>
                <a:cs typeface="Arial" panose="020B0604020202020204" pitchFamily="34" charset="0"/>
              </a:rPr>
              <a:t>Nome do aluno (a)</a:t>
            </a:r>
          </a:p>
          <a:p>
            <a:r>
              <a:rPr lang="pt-BR" sz="2519" dirty="0">
                <a:latin typeface="Arial" panose="020B0604020202020204" pitchFamily="34" charset="0"/>
                <a:cs typeface="Arial" panose="020B0604020202020204" pitchFamily="34" charset="0"/>
              </a:rPr>
              <a:t>Nome do Orientador(a)</a:t>
            </a:r>
          </a:p>
          <a:p>
            <a:r>
              <a:rPr lang="pt-BR" sz="2519" dirty="0" err="1">
                <a:latin typeface="Arial" panose="020B0604020202020204" pitchFamily="34" charset="0"/>
                <a:cs typeface="Arial" panose="020B0604020202020204" pitchFamily="34" charset="0"/>
              </a:rPr>
              <a:t>Câmpus</a:t>
            </a:r>
            <a:r>
              <a:rPr lang="pt-BR" sz="25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519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</a:t>
            </a:r>
            <a:endParaRPr lang="pt-BR" sz="25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51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560512" y="476672"/>
            <a:ext cx="8928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7001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60512" y="476672"/>
            <a:ext cx="8928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 smtClean="0"/>
              <a:t>OBJETIVOS</a:t>
            </a:r>
            <a:endParaRPr lang="pt-BR" alt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15165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229205" y="5944197"/>
            <a:ext cx="410170" cy="29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365C6824-9AA9-41F3-ADF3-42C481B6B8A4}" type="slidenum">
              <a:rPr lang="pt-BR" altLang="en-US" sz="975">
                <a:solidFill>
                  <a:schemeClr val="bg1"/>
                </a:solidFill>
                <a:latin typeface="+mj-lt"/>
              </a:rPr>
              <a:pPr algn="r">
                <a:defRPr/>
              </a:pPr>
              <a:t>6</a:t>
            </a:fld>
            <a:endParaRPr lang="pt-BR" altLang="en-US" sz="975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60512" y="476672"/>
            <a:ext cx="8928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 smtClean="0"/>
              <a:t>MATERIAIS E MÉTODOS</a:t>
            </a:r>
            <a:endParaRPr lang="pt-BR" alt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34307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229205" y="5944197"/>
            <a:ext cx="410170" cy="29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DDF89BA8-7B89-4C02-BBB7-AEFE7500399C}" type="slidenum">
              <a:rPr lang="pt-BR" altLang="en-US" sz="975">
                <a:solidFill>
                  <a:schemeClr val="bg1"/>
                </a:solidFill>
                <a:latin typeface="+mj-lt"/>
              </a:rPr>
              <a:pPr algn="r">
                <a:defRPr/>
              </a:pPr>
              <a:t>7</a:t>
            </a:fld>
            <a:endParaRPr lang="pt-BR" altLang="en-US" sz="975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60512" y="476672"/>
            <a:ext cx="8928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 smtClean="0"/>
              <a:t>RESULTADOS E DISCUSSÃO</a:t>
            </a:r>
            <a:endParaRPr lang="pt-BR" alt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9479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60512" y="476672"/>
            <a:ext cx="8928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 smtClean="0"/>
              <a:t>CONCLUSÃO</a:t>
            </a:r>
            <a:endParaRPr lang="pt-BR" alt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1603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60512" y="476672"/>
            <a:ext cx="8928992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00" b="1" dirty="0" smtClean="0"/>
              <a:t>REFERÊNCIAS</a:t>
            </a:r>
            <a:endParaRPr lang="pt-BR" alt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14562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279</Words>
  <Application>Microsoft Office PowerPoint</Application>
  <PresentationFormat>Papel A4 (210 x 297 mm)</PresentationFormat>
  <Paragraphs>37</Paragraphs>
  <Slides>11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Gusthavo Bastos Pereira</dc:creator>
  <cp:lastModifiedBy>Kendson Leandro Alves</cp:lastModifiedBy>
  <cp:revision>30</cp:revision>
  <dcterms:created xsi:type="dcterms:W3CDTF">2014-08-01T17:46:40Z</dcterms:created>
  <dcterms:modified xsi:type="dcterms:W3CDTF">2019-06-19T17:32:07Z</dcterms:modified>
</cp:coreProperties>
</file>